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s Bicknell" initials="GB" lastIdx="1" clrIdx="0">
    <p:extLst>
      <p:ext uri="{19B8F6BF-5375-455C-9EA6-DF929625EA0E}">
        <p15:presenceInfo xmlns:p15="http://schemas.microsoft.com/office/powerpoint/2012/main" userId="S::gus@citma.org.uk::f360a1bf-305f-4937-9106-32a855e5eb7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5" autoAdjust="0"/>
    <p:restoredTop sz="94660"/>
  </p:normalViewPr>
  <p:slideViewPr>
    <p:cSldViewPr snapToGrid="0">
      <p:cViewPr varScale="1">
        <p:scale>
          <a:sx n="83" d="100"/>
          <a:sy n="83" d="100"/>
        </p:scale>
        <p:origin x="45" y="16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4D8EB0-EAD4-488C-8815-08CBE7103A65}" type="datetimeFigureOut">
              <a:rPr lang="en-GB" smtClean="0"/>
              <a:t>13/10/2021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FBECA-C5D0-4AD5-BD56-8A69D60262A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992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>
            <a:extLst>
              <a:ext uri="{FF2B5EF4-FFF2-40B4-BE49-F238E27FC236}">
                <a16:creationId xmlns:a16="http://schemas.microsoft.com/office/drawing/2014/main" id="{F7FEBEE7-44B1-48FD-8AF6-1E93511A90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27" name="Notes Placeholder 2">
            <a:extLst>
              <a:ext uri="{FF2B5EF4-FFF2-40B4-BE49-F238E27FC236}">
                <a16:creationId xmlns:a16="http://schemas.microsoft.com/office/drawing/2014/main" id="{87B414DB-2176-4C31-A4E0-111B9830EC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54628" name="Slide Number Placeholder 3">
            <a:extLst>
              <a:ext uri="{FF2B5EF4-FFF2-40B4-BE49-F238E27FC236}">
                <a16:creationId xmlns:a16="http://schemas.microsoft.com/office/drawing/2014/main" id="{8EC28A81-2F7B-4A07-B8FB-B29F4775A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736D5E-45CC-436B-A9DC-59EE9D2F0627}" type="slidenum">
              <a:rPr lang="en-GB" altLang="en-US">
                <a:latin typeface="Calibri" panose="020F0502020204030204" pitchFamily="34" charset="0"/>
              </a:rPr>
              <a:pPr/>
              <a:t>1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5688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Slide Image Placeholder 1">
            <a:extLst>
              <a:ext uri="{FF2B5EF4-FFF2-40B4-BE49-F238E27FC236}">
                <a16:creationId xmlns:a16="http://schemas.microsoft.com/office/drawing/2014/main" id="{F7FEBEE7-44B1-48FD-8AF6-1E93511A908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4627" name="Notes Placeholder 2">
            <a:extLst>
              <a:ext uri="{FF2B5EF4-FFF2-40B4-BE49-F238E27FC236}">
                <a16:creationId xmlns:a16="http://schemas.microsoft.com/office/drawing/2014/main" id="{87B414DB-2176-4C31-A4E0-111B9830EC2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altLang="en-US" dirty="0"/>
          </a:p>
        </p:txBody>
      </p:sp>
      <p:sp>
        <p:nvSpPr>
          <p:cNvPr id="154628" name="Slide Number Placeholder 3">
            <a:extLst>
              <a:ext uri="{FF2B5EF4-FFF2-40B4-BE49-F238E27FC236}">
                <a16:creationId xmlns:a16="http://schemas.microsoft.com/office/drawing/2014/main" id="{8EC28A81-2F7B-4A07-B8FB-B29F4775A8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8736D5E-45CC-436B-A9DC-59EE9D2F0627}" type="slidenum">
              <a:rPr lang="en-GB" altLang="en-US">
                <a:latin typeface="Calibri" panose="020F0502020204030204" pitchFamily="34" charset="0"/>
              </a:rPr>
              <a:pPr/>
              <a:t>2</a:t>
            </a:fld>
            <a:endParaRPr lang="en-GB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29109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 descr="A picture containing woman, holding, white&#10;&#10;Description automatically generated">
            <a:extLst>
              <a:ext uri="{FF2B5EF4-FFF2-40B4-BE49-F238E27FC236}">
                <a16:creationId xmlns:a16="http://schemas.microsoft.com/office/drawing/2014/main" id="{F839B9FD-26C1-4D98-859C-351F04DBD1C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" y="152400"/>
            <a:ext cx="154305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4500">
                <a:solidFill>
                  <a:srgbClr val="E1D10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103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8" descr="A picture containing woman, holding, white&#10;&#10;Description automatically generated">
            <a:extLst>
              <a:ext uri="{FF2B5EF4-FFF2-40B4-BE49-F238E27FC236}">
                <a16:creationId xmlns:a16="http://schemas.microsoft.com/office/drawing/2014/main" id="{D145E375-0C89-4459-9710-3E1CA6326C7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2275" y="0"/>
            <a:ext cx="1543050" cy="1581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F57C4C52-1409-4742-96CF-BA62662B1A9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F57CF590-AF80-4CD2-9B53-5DF93B07000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pic>
        <p:nvPicPr>
          <p:cNvPr id="1029" name="Picture 6">
            <a:extLst>
              <a:ext uri="{FF2B5EF4-FFF2-40B4-BE49-F238E27FC236}">
                <a16:creationId xmlns:a16="http://schemas.microsoft.com/office/drawing/2014/main" id="{73D2D7A6-216A-4D32-8B9D-BE3ECFB86605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6276975"/>
            <a:ext cx="2095500" cy="265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dk1" tx1="lt1" bg2="dk2" tx2="lt2" accent1="accent1" accent2="accent2" accent3="accent3" accent4="accent4" accent5="accent5" accent6="accent6" hlink="hlink" folHlink="folHlink"/>
  <p:sldLayoutIdLst>
    <p:sldLayoutId id="2147484004" r:id="rId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7C7DD-807E-4CC4-9C9C-24F710D5A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4146" y="1353432"/>
            <a:ext cx="9924956" cy="2387600"/>
          </a:xfrm>
        </p:spPr>
        <p:txBody>
          <a:bodyPr/>
          <a:lstStyle/>
          <a:p>
            <a:r>
              <a:rPr lang="en-GB" sz="3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CITMA Webinar – Black History Month</a:t>
            </a:r>
            <a:b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GB" sz="3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GB" sz="3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F1B1738-4B55-4A3F-9DF5-55E682DD81BE}"/>
              </a:ext>
            </a:extLst>
          </p:cNvPr>
          <p:cNvSpPr txBox="1">
            <a:spLocks/>
          </p:cNvSpPr>
          <p:nvPr/>
        </p:nvSpPr>
        <p:spPr bwMode="auto">
          <a:xfrm>
            <a:off x="1133522" y="3841587"/>
            <a:ext cx="9924956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 kern="1200">
                <a:solidFill>
                  <a:srgbClr val="E1D100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GB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Doris Akufo-Addo, </a:t>
            </a:r>
            <a:r>
              <a:rPr lang="en-GB" sz="1800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Stobbs</a:t>
            </a:r>
            <a:endParaRPr lang="en-GB" sz="18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  <a:p>
            <a:r>
              <a:rPr lang="en-GB" sz="1800" i="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Joseph Letang, </a:t>
            </a:r>
            <a:r>
              <a:rPr lang="en-GB" sz="1800" i="0" dirty="0" err="1"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Dehns</a:t>
            </a:r>
            <a:endParaRPr lang="en-GB" sz="1800" i="0" dirty="0">
              <a:solidFill>
                <a:schemeClr val="accent6">
                  <a:lumMod val="20000"/>
                  <a:lumOff val="80000"/>
                </a:schemeClr>
              </a:solidFill>
              <a:effectLst/>
            </a:endParaRPr>
          </a:p>
          <a:p>
            <a:r>
              <a:rPr lang="en-GB" sz="1800" i="0" dirty="0">
                <a:solidFill>
                  <a:schemeClr val="accent6">
                    <a:lumMod val="20000"/>
                    <a:lumOff val="80000"/>
                  </a:schemeClr>
                </a:solidFill>
                <a:effectLst/>
              </a:rPr>
              <a:t>James St. Ville, 8 New Square</a:t>
            </a:r>
          </a:p>
          <a:p>
            <a:r>
              <a:rPr lang="en-GB" sz="1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Chair: Carol Nyahasha, Baron Warren Redfern</a:t>
            </a:r>
            <a:endParaRPr lang="pt-BR" sz="1800" i="0" dirty="0">
              <a:solidFill>
                <a:schemeClr val="accent6">
                  <a:lumMod val="20000"/>
                  <a:lumOff val="80000"/>
                </a:schemeClr>
              </a:solidFill>
              <a:effectLst/>
            </a:endParaRPr>
          </a:p>
          <a:p>
            <a:br>
              <a:rPr lang="en-GB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br>
              <a:rPr lang="en-GB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GB" sz="3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05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F7C7DD-807E-4CC4-9C9C-24F710D5AE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4146" y="1353432"/>
            <a:ext cx="9924956" cy="2387600"/>
          </a:xfrm>
        </p:spPr>
        <p:txBody>
          <a:bodyPr/>
          <a:lstStyle/>
          <a:p>
            <a:r>
              <a:rPr lang="en-GB" sz="3200" dirty="0">
                <a:solidFill>
                  <a:schemeClr val="tx2">
                    <a:lumMod val="20000"/>
                    <a:lumOff val="80000"/>
                  </a:schemeClr>
                </a:solidFill>
              </a:rPr>
              <a:t>Questions?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F1B1738-4B55-4A3F-9DF5-55E682DD81BE}"/>
              </a:ext>
            </a:extLst>
          </p:cNvPr>
          <p:cNvSpPr txBox="1">
            <a:spLocks/>
          </p:cNvSpPr>
          <p:nvPr/>
        </p:nvSpPr>
        <p:spPr bwMode="auto">
          <a:xfrm>
            <a:off x="1133522" y="3841587"/>
            <a:ext cx="9924956" cy="238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500" kern="1200">
                <a:solidFill>
                  <a:srgbClr val="E1D100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br>
              <a:rPr lang="en-GB" sz="3200" dirty="0"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GB" sz="3200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2287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TMA">
      <a:dk1>
        <a:srgbClr val="00205C"/>
      </a:dk1>
      <a:lt1>
        <a:srgbClr val="E1D100"/>
      </a:lt1>
      <a:dk2>
        <a:srgbClr val="000000"/>
      </a:dk2>
      <a:lt2>
        <a:srgbClr val="A7A9AC"/>
      </a:lt2>
      <a:accent1>
        <a:srgbClr val="00205C"/>
      </a:accent1>
      <a:accent2>
        <a:srgbClr val="E1D100"/>
      </a:accent2>
      <a:accent3>
        <a:srgbClr val="E1D100"/>
      </a:accent3>
      <a:accent4>
        <a:srgbClr val="00205C"/>
      </a:accent4>
      <a:accent5>
        <a:srgbClr val="00205C"/>
      </a:accent5>
      <a:accent6>
        <a:srgbClr val="A7A9AC"/>
      </a:accent6>
      <a:hlink>
        <a:srgbClr val="E18041"/>
      </a:hlink>
      <a:folHlink>
        <a:srgbClr val="00205C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182</TotalTime>
  <Words>39</Words>
  <Application>Microsoft Office PowerPoint</Application>
  <PresentationFormat>Widescreen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CITMA Webinar – Black History Month  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Gus Bicknell</dc:creator>
  <cp:lastModifiedBy>Sarah Vaughan</cp:lastModifiedBy>
  <cp:revision>9</cp:revision>
  <dcterms:created xsi:type="dcterms:W3CDTF">2021-04-27T15:33:40Z</dcterms:created>
  <dcterms:modified xsi:type="dcterms:W3CDTF">2021-10-13T13:43:15Z</dcterms:modified>
</cp:coreProperties>
</file>