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66D0C-AFA9-4744-B4D1-A5F84CEE41CE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37B0F-198A-4FA0-BCA4-C8789BD4F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5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7FEBEE7-44B1-48FD-8AF6-1E93511A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7B414DB-2176-4C31-A4E0-111B9830EC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4628" name="Slide Number Placeholder 3">
            <a:extLst>
              <a:ext uri="{FF2B5EF4-FFF2-40B4-BE49-F238E27FC236}">
                <a16:creationId xmlns:a16="http://schemas.microsoft.com/office/drawing/2014/main" id="{8EC28A81-2F7B-4A07-B8FB-B29F4775A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36D5E-45CC-436B-A9DC-59EE9D2F0627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0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1" y="15240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2531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664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15240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92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D145E375-0C89-4459-9710-3E1CA6326C7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275" y="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57C4C52-1409-4742-96CF-BA62662B1A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57CF590-AF80-4CD2-9B53-5DF93B070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73D2D7A6-216A-4D32-8B9D-BE3ECFB8660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276977"/>
            <a:ext cx="20955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32451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C7DD-807E-4CC4-9C9C-24F710D5A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9034" y="2161309"/>
            <a:ext cx="6858000" cy="1790700"/>
          </a:xfrm>
        </p:spPr>
        <p:txBody>
          <a:bodyPr/>
          <a:lstStyle/>
          <a:p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CITMA Webinar – Implementing better mental health support in the work place</a:t>
            </a:r>
            <a:b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24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ACC074-F0AF-4179-8618-C6E74564E921}"/>
              </a:ext>
            </a:extLst>
          </p:cNvPr>
          <p:cNvSpPr txBox="1"/>
          <p:nvPr/>
        </p:nvSpPr>
        <p:spPr>
          <a:xfrm>
            <a:off x="2667000" y="3874144"/>
            <a:ext cx="6858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350" dirty="0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Graham McCartney, Jonathan’s Voice</a:t>
            </a:r>
          </a:p>
        </p:txBody>
      </p:sp>
    </p:spTree>
    <p:extLst>
      <p:ext uri="{BB962C8B-B14F-4D97-AF65-F5344CB8AC3E}">
        <p14:creationId xmlns:p14="http://schemas.microsoft.com/office/powerpoint/2010/main" val="6187005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ITMA">
      <a:dk1>
        <a:srgbClr val="00205C"/>
      </a:dk1>
      <a:lt1>
        <a:srgbClr val="E1D100"/>
      </a:lt1>
      <a:dk2>
        <a:srgbClr val="000000"/>
      </a:dk2>
      <a:lt2>
        <a:srgbClr val="A7A9AC"/>
      </a:lt2>
      <a:accent1>
        <a:srgbClr val="00205C"/>
      </a:accent1>
      <a:accent2>
        <a:srgbClr val="E1D100"/>
      </a:accent2>
      <a:accent3>
        <a:srgbClr val="E1D100"/>
      </a:accent3>
      <a:accent4>
        <a:srgbClr val="00205C"/>
      </a:accent4>
      <a:accent5>
        <a:srgbClr val="00205C"/>
      </a:accent5>
      <a:accent6>
        <a:srgbClr val="A7A9AC"/>
      </a:accent6>
      <a:hlink>
        <a:srgbClr val="E18041"/>
      </a:hlink>
      <a:folHlink>
        <a:srgbClr val="00205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CITMA Webinar – Implementing better mental health support in the work place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CITMA Webinar – Implementing better mental health support in the work place </dc:title>
  <dc:creator>Sarah Vaughan</dc:creator>
  <cp:lastModifiedBy>Sarah Vaughan</cp:lastModifiedBy>
  <cp:revision>1</cp:revision>
  <dcterms:created xsi:type="dcterms:W3CDTF">2021-05-04T14:09:23Z</dcterms:created>
  <dcterms:modified xsi:type="dcterms:W3CDTF">2021-05-04T14:11:20Z</dcterms:modified>
</cp:coreProperties>
</file>