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301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6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E66D0C-AFA9-4744-B4D1-A5F84CEE41CE}" type="datetimeFigureOut">
              <a:rPr lang="en-GB" smtClean="0"/>
              <a:t>04/05/2021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7E37B0F-198A-4FA0-BCA4-C8789BD4FB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303566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626" name="Slide Image Placeholder 1">
            <a:extLst>
              <a:ext uri="{FF2B5EF4-FFF2-40B4-BE49-F238E27FC236}">
                <a16:creationId xmlns:a16="http://schemas.microsoft.com/office/drawing/2014/main" id="{F7FEBEE7-44B1-48FD-8AF6-1E93511A908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4627" name="Notes Placeholder 2">
            <a:extLst>
              <a:ext uri="{FF2B5EF4-FFF2-40B4-BE49-F238E27FC236}">
                <a16:creationId xmlns:a16="http://schemas.microsoft.com/office/drawing/2014/main" id="{87B414DB-2176-4C31-A4E0-111B9830EC2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GB" altLang="en-US"/>
          </a:p>
        </p:txBody>
      </p:sp>
      <p:sp>
        <p:nvSpPr>
          <p:cNvPr id="154628" name="Slide Number Placeholder 3">
            <a:extLst>
              <a:ext uri="{FF2B5EF4-FFF2-40B4-BE49-F238E27FC236}">
                <a16:creationId xmlns:a16="http://schemas.microsoft.com/office/drawing/2014/main" id="{8EC28A81-2F7B-4A07-B8FB-B29F4775A87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8736D5E-45CC-436B-A9DC-59EE9D2F0627}" type="slidenum">
              <a:rPr kumimoji="0" lang="en-GB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GB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22076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A picture containing woman, holding, white&#10;&#10;Description automatically generated">
            <a:extLst>
              <a:ext uri="{FF2B5EF4-FFF2-40B4-BE49-F238E27FC236}">
                <a16:creationId xmlns:a16="http://schemas.microsoft.com/office/drawing/2014/main" id="{F839B9FD-26C1-4D98-859C-351F04DBD1C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301" y="152400"/>
            <a:ext cx="1543051" cy="1581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2531">
                <a:solidFill>
                  <a:srgbClr val="E1D100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1013"/>
            </a:lvl1pPr>
            <a:lvl2pPr marL="192881" indent="0" algn="ctr">
              <a:buNone/>
              <a:defRPr sz="844"/>
            </a:lvl2pPr>
            <a:lvl3pPr marL="385763" indent="0" algn="ctr">
              <a:buNone/>
              <a:defRPr sz="760"/>
            </a:lvl3pPr>
            <a:lvl4pPr marL="578644" indent="0" algn="ctr">
              <a:buNone/>
              <a:defRPr sz="675"/>
            </a:lvl4pPr>
            <a:lvl5pPr marL="771525" indent="0" algn="ctr">
              <a:buNone/>
              <a:defRPr sz="675"/>
            </a:lvl5pPr>
            <a:lvl6pPr marL="964406" indent="0" algn="ctr">
              <a:buNone/>
              <a:defRPr sz="675"/>
            </a:lvl6pPr>
            <a:lvl7pPr marL="1157288" indent="0" algn="ctr">
              <a:buNone/>
              <a:defRPr sz="675"/>
            </a:lvl7pPr>
            <a:lvl8pPr marL="1350169" indent="0" algn="ctr">
              <a:buNone/>
              <a:defRPr sz="675"/>
            </a:lvl8pPr>
            <a:lvl9pPr marL="1543050" indent="0" algn="ctr">
              <a:buNone/>
              <a:defRPr sz="675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026649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A picture containing woman, holding, white&#10;&#10;Description automatically generated">
            <a:extLst>
              <a:ext uri="{FF2B5EF4-FFF2-40B4-BE49-F238E27FC236}">
                <a16:creationId xmlns:a16="http://schemas.microsoft.com/office/drawing/2014/main" id="{F839B9FD-26C1-4D98-859C-351F04DBD1C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300" y="152400"/>
            <a:ext cx="1543051" cy="1581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3375">
                <a:solidFill>
                  <a:srgbClr val="E1D100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1350"/>
            </a:lvl1pPr>
            <a:lvl2pPr marL="257175" indent="0" algn="ctr">
              <a:buNone/>
              <a:defRPr sz="1125"/>
            </a:lvl2pPr>
            <a:lvl3pPr marL="514350" indent="0" algn="ctr">
              <a:buNone/>
              <a:defRPr sz="1013"/>
            </a:lvl3pPr>
            <a:lvl4pPr marL="771525" indent="0" algn="ctr">
              <a:buNone/>
              <a:defRPr sz="900"/>
            </a:lvl4pPr>
            <a:lvl5pPr marL="1028700" indent="0" algn="ctr">
              <a:buNone/>
              <a:defRPr sz="900"/>
            </a:lvl5pPr>
            <a:lvl6pPr marL="1285875" indent="0" algn="ctr">
              <a:buNone/>
              <a:defRPr sz="900"/>
            </a:lvl6pPr>
            <a:lvl7pPr marL="1543050" indent="0" algn="ctr">
              <a:buNone/>
              <a:defRPr sz="900"/>
            </a:lvl7pPr>
            <a:lvl8pPr marL="1800225" indent="0" algn="ctr">
              <a:buNone/>
              <a:defRPr sz="900"/>
            </a:lvl8pPr>
            <a:lvl9pPr marL="2057400" indent="0" algn="ctr">
              <a:buNone/>
              <a:defRPr sz="9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499251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8" descr="A picture containing woman, holding, white&#10;&#10;Description automatically generated">
            <a:extLst>
              <a:ext uri="{FF2B5EF4-FFF2-40B4-BE49-F238E27FC236}">
                <a16:creationId xmlns:a16="http://schemas.microsoft.com/office/drawing/2014/main" id="{D145E375-0C89-4459-9710-3E1CA6326C7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82275" y="0"/>
            <a:ext cx="1543051" cy="1581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Title Placeholder 1">
            <a:extLst>
              <a:ext uri="{FF2B5EF4-FFF2-40B4-BE49-F238E27FC236}">
                <a16:creationId xmlns:a16="http://schemas.microsoft.com/office/drawing/2014/main" id="{F57C4C52-1409-4742-96CF-BA62662B1A9E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838200" y="365127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GB" altLang="en-US"/>
          </a:p>
        </p:txBody>
      </p:sp>
      <p:sp>
        <p:nvSpPr>
          <p:cNvPr id="1028" name="Text Placeholder 2">
            <a:extLst>
              <a:ext uri="{FF2B5EF4-FFF2-40B4-BE49-F238E27FC236}">
                <a16:creationId xmlns:a16="http://schemas.microsoft.com/office/drawing/2014/main" id="{F57CF590-AF80-4CD2-9B53-5DF93B07000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GB" altLang="en-US"/>
          </a:p>
        </p:txBody>
      </p:sp>
      <p:pic>
        <p:nvPicPr>
          <p:cNvPr id="1029" name="Picture 6">
            <a:extLst>
              <a:ext uri="{FF2B5EF4-FFF2-40B4-BE49-F238E27FC236}">
                <a16:creationId xmlns:a16="http://schemas.microsoft.com/office/drawing/2014/main" id="{73D2D7A6-216A-4D32-8B9D-BE3ECFB86605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375" y="6276977"/>
            <a:ext cx="2095500" cy="265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4324512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hf hdr="0" dt="0"/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</a:defRPr>
      </a:lvl9pPr>
    </p:titleStyle>
    <p:bodyStyle>
      <a:lvl1pPr marL="228600" indent="-228600" algn="l" rtl="0" fontAlgn="base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rgbClr val="FFFFFF"/>
          </a:solidFill>
          <a:latin typeface="+mn-lt"/>
          <a:ea typeface="+mn-ea"/>
          <a:cs typeface="+mn-cs"/>
        </a:defRPr>
      </a:lvl1pPr>
      <a:lvl2pPr marL="6858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rgbClr val="FFFFFF"/>
          </a:solidFill>
          <a:latin typeface="+mn-lt"/>
          <a:ea typeface="+mn-ea"/>
          <a:cs typeface="+mn-cs"/>
        </a:defRPr>
      </a:lvl2pPr>
      <a:lvl3pPr marL="11430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rgbClr val="FFFFFF"/>
          </a:solidFill>
          <a:latin typeface="+mn-lt"/>
          <a:ea typeface="+mn-ea"/>
          <a:cs typeface="+mn-cs"/>
        </a:defRPr>
      </a:lvl3pPr>
      <a:lvl4pPr marL="16002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rgbClr val="FFFFFF"/>
          </a:solidFill>
          <a:latin typeface="+mn-lt"/>
          <a:ea typeface="+mn-ea"/>
          <a:cs typeface="+mn-cs"/>
        </a:defRPr>
      </a:lvl4pPr>
      <a:lvl5pPr marL="20574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rgbClr val="FFFFFF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F7C7DD-807E-4CC4-9C9C-24F710D5AE9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849034" y="2161309"/>
            <a:ext cx="6858000" cy="1790700"/>
          </a:xfrm>
        </p:spPr>
        <p:txBody>
          <a:bodyPr/>
          <a:lstStyle/>
          <a:p>
            <a:r>
              <a:rPr lang="en-GB" sz="2400" dirty="0">
                <a:solidFill>
                  <a:schemeClr val="tx2">
                    <a:lumMod val="20000"/>
                    <a:lumOff val="80000"/>
                  </a:schemeClr>
                </a:solidFill>
              </a:rPr>
              <a:t>CITMA Webinar – Implementing better mental health support in the work place</a:t>
            </a:r>
            <a:br>
              <a:rPr lang="en-GB" sz="2400" dirty="0">
                <a:latin typeface="Calibri" panose="020F0502020204030204" pitchFamily="34" charset="0"/>
                <a:ea typeface="Calibri" panose="020F0502020204030204" pitchFamily="34" charset="0"/>
              </a:rPr>
            </a:br>
            <a:endParaRPr lang="en-GB" sz="2400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4ACC074-F0AF-4179-8618-C6E74564E921}"/>
              </a:ext>
            </a:extLst>
          </p:cNvPr>
          <p:cNvSpPr txBox="1"/>
          <p:nvPr/>
        </p:nvSpPr>
        <p:spPr>
          <a:xfrm>
            <a:off x="2667000" y="3874144"/>
            <a:ext cx="6858000" cy="3000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1350" dirty="0">
                <a:solidFill>
                  <a:srgbClr val="A7A9AC">
                    <a:lumMod val="20000"/>
                    <a:lumOff val="80000"/>
                  </a:srgbClr>
                </a:solidFill>
                <a:latin typeface="Arial" charset="0"/>
              </a:rPr>
              <a:t>Graham McCartney, Jonathan’s Voice</a:t>
            </a:r>
          </a:p>
        </p:txBody>
      </p:sp>
    </p:spTree>
    <p:extLst>
      <p:ext uri="{BB962C8B-B14F-4D97-AF65-F5344CB8AC3E}">
        <p14:creationId xmlns:p14="http://schemas.microsoft.com/office/powerpoint/2010/main" val="618700504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CITMA">
      <a:dk1>
        <a:srgbClr val="00205C"/>
      </a:dk1>
      <a:lt1>
        <a:srgbClr val="E1D100"/>
      </a:lt1>
      <a:dk2>
        <a:srgbClr val="000000"/>
      </a:dk2>
      <a:lt2>
        <a:srgbClr val="A7A9AC"/>
      </a:lt2>
      <a:accent1>
        <a:srgbClr val="00205C"/>
      </a:accent1>
      <a:accent2>
        <a:srgbClr val="E1D100"/>
      </a:accent2>
      <a:accent3>
        <a:srgbClr val="E1D100"/>
      </a:accent3>
      <a:accent4>
        <a:srgbClr val="00205C"/>
      </a:accent4>
      <a:accent5>
        <a:srgbClr val="00205C"/>
      </a:accent5>
      <a:accent6>
        <a:srgbClr val="A7A9AC"/>
      </a:accent6>
      <a:hlink>
        <a:srgbClr val="E18041"/>
      </a:hlink>
      <a:folHlink>
        <a:srgbClr val="00205C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19</Words>
  <Application>Microsoft Office PowerPoint</Application>
  <PresentationFormat>Widescreen</PresentationFormat>
  <Paragraphs>3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1_Office Theme</vt:lpstr>
      <vt:lpstr>CITMA Webinar – Implementing better mental health support in the work place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CITMA Webinar – Implementing better mental health support in the work place </dc:title>
  <dc:creator>Sarah Vaughan</dc:creator>
  <cp:lastModifiedBy>Sarah Vaughan</cp:lastModifiedBy>
  <cp:revision>1</cp:revision>
  <dcterms:created xsi:type="dcterms:W3CDTF">2021-05-04T14:09:23Z</dcterms:created>
  <dcterms:modified xsi:type="dcterms:W3CDTF">2021-05-04T14:11:20Z</dcterms:modified>
</cp:coreProperties>
</file>