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4"/>
    <p:sldMasterId id="2147483750" r:id="rId5"/>
  </p:sldMasterIdLst>
  <p:notesMasterIdLst>
    <p:notesMasterId r:id="rId17"/>
  </p:notesMasterIdLst>
  <p:handoutMasterIdLst>
    <p:handoutMasterId r:id="rId18"/>
  </p:handoutMasterIdLst>
  <p:sldIdLst>
    <p:sldId id="389" r:id="rId6"/>
    <p:sldId id="381" r:id="rId7"/>
    <p:sldId id="388" r:id="rId8"/>
    <p:sldId id="372" r:id="rId9"/>
    <p:sldId id="364" r:id="rId10"/>
    <p:sldId id="332" r:id="rId11"/>
    <p:sldId id="382" r:id="rId12"/>
    <p:sldId id="386" r:id="rId13"/>
    <p:sldId id="384" r:id="rId14"/>
    <p:sldId id="387" r:id="rId15"/>
    <p:sldId id="383" r:id="rId16"/>
  </p:sldIdLst>
  <p:sldSz cx="9144000" cy="6858000" type="screen4x3"/>
  <p:notesSz cx="6889750" cy="10018713"/>
  <p:defaultTextStyle>
    <a:defPPr>
      <a:defRPr lang="en-US"/>
    </a:defPPr>
    <a:lvl1pPr algn="l" rtl="0" fontAlgn="base">
      <a:spcBef>
        <a:spcPct val="0"/>
      </a:spcBef>
      <a:spcAft>
        <a:spcPct val="0"/>
      </a:spcAft>
      <a:defRPr sz="2000" kern="1200">
        <a:solidFill>
          <a:schemeClr val="tx1"/>
        </a:solidFill>
        <a:latin typeface="Tahoma" pitchFamily="34" charset="0"/>
        <a:ea typeface="+mn-ea"/>
        <a:cs typeface="Arial" charset="0"/>
      </a:defRPr>
    </a:lvl1pPr>
    <a:lvl2pPr marL="457200" algn="l" rtl="0" fontAlgn="base">
      <a:spcBef>
        <a:spcPct val="0"/>
      </a:spcBef>
      <a:spcAft>
        <a:spcPct val="0"/>
      </a:spcAft>
      <a:defRPr sz="2000" kern="1200">
        <a:solidFill>
          <a:schemeClr val="tx1"/>
        </a:solidFill>
        <a:latin typeface="Tahoma" pitchFamily="34" charset="0"/>
        <a:ea typeface="+mn-ea"/>
        <a:cs typeface="Arial" charset="0"/>
      </a:defRPr>
    </a:lvl2pPr>
    <a:lvl3pPr marL="914400" algn="l" rtl="0" fontAlgn="base">
      <a:spcBef>
        <a:spcPct val="0"/>
      </a:spcBef>
      <a:spcAft>
        <a:spcPct val="0"/>
      </a:spcAft>
      <a:defRPr sz="2000" kern="1200">
        <a:solidFill>
          <a:schemeClr val="tx1"/>
        </a:solidFill>
        <a:latin typeface="Tahoma" pitchFamily="34" charset="0"/>
        <a:ea typeface="+mn-ea"/>
        <a:cs typeface="Arial" charset="0"/>
      </a:defRPr>
    </a:lvl3pPr>
    <a:lvl4pPr marL="1371600" algn="l" rtl="0" fontAlgn="base">
      <a:spcBef>
        <a:spcPct val="0"/>
      </a:spcBef>
      <a:spcAft>
        <a:spcPct val="0"/>
      </a:spcAft>
      <a:defRPr sz="2000" kern="1200">
        <a:solidFill>
          <a:schemeClr val="tx1"/>
        </a:solidFill>
        <a:latin typeface="Tahoma" pitchFamily="34" charset="0"/>
        <a:ea typeface="+mn-ea"/>
        <a:cs typeface="Arial" charset="0"/>
      </a:defRPr>
    </a:lvl4pPr>
    <a:lvl5pPr marL="1828800" algn="l" rtl="0" fontAlgn="base">
      <a:spcBef>
        <a:spcPct val="0"/>
      </a:spcBef>
      <a:spcAft>
        <a:spcPct val="0"/>
      </a:spcAft>
      <a:defRPr sz="2000" kern="1200">
        <a:solidFill>
          <a:schemeClr val="tx1"/>
        </a:solidFill>
        <a:latin typeface="Tahoma" pitchFamily="34" charset="0"/>
        <a:ea typeface="+mn-ea"/>
        <a:cs typeface="Arial" charset="0"/>
      </a:defRPr>
    </a:lvl5pPr>
    <a:lvl6pPr marL="2286000" algn="l" defTabSz="914400" rtl="0" eaLnBrk="1" latinLnBrk="0" hangingPunct="1">
      <a:defRPr sz="2000" kern="1200">
        <a:solidFill>
          <a:schemeClr val="tx1"/>
        </a:solidFill>
        <a:latin typeface="Tahoma" pitchFamily="34" charset="0"/>
        <a:ea typeface="+mn-ea"/>
        <a:cs typeface="Arial" charset="0"/>
      </a:defRPr>
    </a:lvl6pPr>
    <a:lvl7pPr marL="2743200" algn="l" defTabSz="914400" rtl="0" eaLnBrk="1" latinLnBrk="0" hangingPunct="1">
      <a:defRPr sz="2000" kern="1200">
        <a:solidFill>
          <a:schemeClr val="tx1"/>
        </a:solidFill>
        <a:latin typeface="Tahoma" pitchFamily="34" charset="0"/>
        <a:ea typeface="+mn-ea"/>
        <a:cs typeface="Arial" charset="0"/>
      </a:defRPr>
    </a:lvl7pPr>
    <a:lvl8pPr marL="3200400" algn="l" defTabSz="914400" rtl="0" eaLnBrk="1" latinLnBrk="0" hangingPunct="1">
      <a:defRPr sz="2000" kern="1200">
        <a:solidFill>
          <a:schemeClr val="tx1"/>
        </a:solidFill>
        <a:latin typeface="Tahoma" pitchFamily="34" charset="0"/>
        <a:ea typeface="+mn-ea"/>
        <a:cs typeface="Arial" charset="0"/>
      </a:defRPr>
    </a:lvl8pPr>
    <a:lvl9pPr marL="3657600" algn="l" defTabSz="914400" rtl="0" eaLnBrk="1" latinLnBrk="0" hangingPunct="1">
      <a:defRPr sz="2000"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7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Swan" initials="V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5F91"/>
    <a:srgbClr val="FF0000"/>
    <a:srgbClr val="FF736B"/>
    <a:srgbClr val="B453FF"/>
    <a:srgbClr val="2B4F86"/>
    <a:srgbClr val="336699"/>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984" autoAdjust="0"/>
    <p:restoredTop sz="95884" autoAdjust="0"/>
  </p:normalViewPr>
  <p:slideViewPr>
    <p:cSldViewPr>
      <p:cViewPr varScale="1">
        <p:scale>
          <a:sx n="106" d="100"/>
          <a:sy n="106" d="100"/>
        </p:scale>
        <p:origin x="69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3" d="100"/>
          <a:sy n="63" d="100"/>
        </p:scale>
        <p:origin x="4356" y="888"/>
      </p:cViewPr>
      <p:guideLst>
        <p:guide orient="horz" pos="3156"/>
        <p:guide pos="217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6309" cy="501497"/>
          </a:xfrm>
          <a:prstGeom prst="rect">
            <a:avLst/>
          </a:prstGeom>
        </p:spPr>
        <p:txBody>
          <a:bodyPr vert="horz" lIns="92435" tIns="46217" rIns="92435" bIns="46217" rtlCol="0"/>
          <a:lstStyle>
            <a:lvl1pPr algn="l">
              <a:defRPr sz="1200"/>
            </a:lvl1pPr>
          </a:lstStyle>
          <a:p>
            <a:endParaRPr lang="en-US" dirty="0"/>
          </a:p>
        </p:txBody>
      </p:sp>
      <p:sp>
        <p:nvSpPr>
          <p:cNvPr id="3" name="Date Placeholder 2"/>
          <p:cNvSpPr>
            <a:spLocks noGrp="1"/>
          </p:cNvSpPr>
          <p:nvPr>
            <p:ph type="dt" sz="quarter" idx="1"/>
          </p:nvPr>
        </p:nvSpPr>
        <p:spPr>
          <a:xfrm>
            <a:off x="3901833" y="0"/>
            <a:ext cx="2986309" cy="501497"/>
          </a:xfrm>
          <a:prstGeom prst="rect">
            <a:avLst/>
          </a:prstGeom>
        </p:spPr>
        <p:txBody>
          <a:bodyPr vert="horz" lIns="92435" tIns="46217" rIns="92435" bIns="46217" rtlCol="0"/>
          <a:lstStyle>
            <a:lvl1pPr algn="r">
              <a:defRPr sz="1200"/>
            </a:lvl1pPr>
          </a:lstStyle>
          <a:p>
            <a:fld id="{E5E86522-FD6E-7847-AA63-B9D0EACAD940}" type="datetimeFigureOut">
              <a:rPr lang="en-US" smtClean="0"/>
              <a:t>9/21/2023</a:t>
            </a:fld>
            <a:endParaRPr lang="en-US" dirty="0"/>
          </a:p>
        </p:txBody>
      </p:sp>
      <p:sp>
        <p:nvSpPr>
          <p:cNvPr id="4" name="Footer Placeholder 3"/>
          <p:cNvSpPr>
            <a:spLocks noGrp="1"/>
          </p:cNvSpPr>
          <p:nvPr>
            <p:ph type="ftr" sz="quarter" idx="2"/>
          </p:nvPr>
        </p:nvSpPr>
        <p:spPr>
          <a:xfrm>
            <a:off x="0" y="9517217"/>
            <a:ext cx="2986309" cy="501497"/>
          </a:xfrm>
          <a:prstGeom prst="rect">
            <a:avLst/>
          </a:prstGeom>
        </p:spPr>
        <p:txBody>
          <a:bodyPr vert="horz" lIns="92435" tIns="46217" rIns="92435" bIns="4621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01833" y="9517217"/>
            <a:ext cx="2986309" cy="501497"/>
          </a:xfrm>
          <a:prstGeom prst="rect">
            <a:avLst/>
          </a:prstGeom>
        </p:spPr>
        <p:txBody>
          <a:bodyPr vert="horz" lIns="92435" tIns="46217" rIns="92435" bIns="46217" rtlCol="0" anchor="b"/>
          <a:lstStyle>
            <a:lvl1pPr algn="r">
              <a:defRPr sz="1200"/>
            </a:lvl1pPr>
          </a:lstStyle>
          <a:p>
            <a:fld id="{7D211FAB-35FB-6A48-81E0-44653B0CA5FD}" type="slidenum">
              <a:rPr lang="en-US" smtClean="0"/>
              <a:t>‹#›</a:t>
            </a:fld>
            <a:endParaRPr lang="en-US" dirty="0"/>
          </a:p>
        </p:txBody>
      </p:sp>
    </p:spTree>
    <p:extLst>
      <p:ext uri="{BB962C8B-B14F-4D97-AF65-F5344CB8AC3E}">
        <p14:creationId xmlns:p14="http://schemas.microsoft.com/office/powerpoint/2010/main" val="1402863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 y="1"/>
            <a:ext cx="2984847" cy="501497"/>
          </a:xfrm>
          <a:prstGeom prst="rect">
            <a:avLst/>
          </a:prstGeom>
          <a:noFill/>
          <a:ln w="9525">
            <a:noFill/>
            <a:miter lim="800000"/>
            <a:headEnd/>
            <a:tailEnd/>
          </a:ln>
          <a:effectLst/>
        </p:spPr>
        <p:txBody>
          <a:bodyPr vert="horz" wrap="square" lIns="92427" tIns="46213" rIns="92427" bIns="46213" numCol="1" anchor="t" anchorCtr="0" compatLnSpc="1">
            <a:prstTxWarp prst="textNoShape">
              <a:avLst/>
            </a:prstTxWarp>
          </a:bodyPr>
          <a:lstStyle>
            <a:lvl1pPr>
              <a:defRPr sz="1200">
                <a:latin typeface="Arial" charset="0"/>
              </a:defRPr>
            </a:lvl1pPr>
          </a:lstStyle>
          <a:p>
            <a:pPr>
              <a:defRPr/>
            </a:pPr>
            <a:endParaRPr lang="en-US" dirty="0"/>
          </a:p>
        </p:txBody>
      </p:sp>
      <p:sp>
        <p:nvSpPr>
          <p:cNvPr id="24579" name="Rectangle 3"/>
          <p:cNvSpPr>
            <a:spLocks noGrp="1" noChangeArrowheads="1"/>
          </p:cNvSpPr>
          <p:nvPr>
            <p:ph type="dt" idx="1"/>
          </p:nvPr>
        </p:nvSpPr>
        <p:spPr bwMode="auto">
          <a:xfrm>
            <a:off x="3903264" y="1"/>
            <a:ext cx="2984847" cy="501497"/>
          </a:xfrm>
          <a:prstGeom prst="rect">
            <a:avLst/>
          </a:prstGeom>
          <a:noFill/>
          <a:ln w="9525">
            <a:noFill/>
            <a:miter lim="800000"/>
            <a:headEnd/>
            <a:tailEnd/>
          </a:ln>
          <a:effectLst/>
        </p:spPr>
        <p:txBody>
          <a:bodyPr vert="horz" wrap="square" lIns="92427" tIns="46213" rIns="92427" bIns="46213" numCol="1" anchor="t" anchorCtr="0" compatLnSpc="1">
            <a:prstTxWarp prst="textNoShape">
              <a:avLst/>
            </a:prstTxWarp>
          </a:bodyPr>
          <a:lstStyle>
            <a:lvl1pPr algn="r">
              <a:defRPr sz="1200">
                <a:latin typeface="Arial" charset="0"/>
              </a:defRPr>
            </a:lvl1pPr>
          </a:lstStyle>
          <a:p>
            <a:pPr>
              <a:defRPr/>
            </a:pPr>
            <a:endParaRPr lang="en-US" dirty="0"/>
          </a:p>
        </p:txBody>
      </p:sp>
      <p:sp>
        <p:nvSpPr>
          <p:cNvPr id="25604" name="Rectangle 4"/>
          <p:cNvSpPr>
            <a:spLocks noGrp="1" noRot="1" noChangeAspect="1" noChangeArrowheads="1" noTextEdit="1"/>
          </p:cNvSpPr>
          <p:nvPr>
            <p:ph type="sldImg" idx="2"/>
          </p:nvPr>
        </p:nvSpPr>
        <p:spPr bwMode="auto">
          <a:xfrm>
            <a:off x="939800" y="750888"/>
            <a:ext cx="5010150" cy="3757612"/>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8811" y="4758612"/>
            <a:ext cx="5512129" cy="4508661"/>
          </a:xfrm>
          <a:prstGeom prst="rect">
            <a:avLst/>
          </a:prstGeom>
          <a:noFill/>
          <a:ln w="9525">
            <a:noFill/>
            <a:miter lim="800000"/>
            <a:headEnd/>
            <a:tailEnd/>
          </a:ln>
          <a:effectLst/>
        </p:spPr>
        <p:txBody>
          <a:bodyPr vert="horz" wrap="square" lIns="92427" tIns="46213" rIns="92427" bIns="4621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1" y="9515618"/>
            <a:ext cx="2984847" cy="501496"/>
          </a:xfrm>
          <a:prstGeom prst="rect">
            <a:avLst/>
          </a:prstGeom>
          <a:noFill/>
          <a:ln w="9525">
            <a:noFill/>
            <a:miter lim="800000"/>
            <a:headEnd/>
            <a:tailEnd/>
          </a:ln>
          <a:effectLst/>
        </p:spPr>
        <p:txBody>
          <a:bodyPr vert="horz" wrap="square" lIns="92427" tIns="46213" rIns="92427" bIns="46213" numCol="1" anchor="b" anchorCtr="0" compatLnSpc="1">
            <a:prstTxWarp prst="textNoShape">
              <a:avLst/>
            </a:prstTxWarp>
          </a:bodyPr>
          <a:lstStyle>
            <a:lvl1pPr>
              <a:defRPr sz="1200">
                <a:latin typeface="Arial" charset="0"/>
              </a:defRPr>
            </a:lvl1pPr>
          </a:lstStyle>
          <a:p>
            <a:pPr>
              <a:defRPr/>
            </a:pPr>
            <a:endParaRPr lang="en-US" dirty="0"/>
          </a:p>
        </p:txBody>
      </p:sp>
      <p:sp>
        <p:nvSpPr>
          <p:cNvPr id="24583" name="Rectangle 7"/>
          <p:cNvSpPr>
            <a:spLocks noGrp="1" noChangeArrowheads="1"/>
          </p:cNvSpPr>
          <p:nvPr>
            <p:ph type="sldNum" sz="quarter" idx="5"/>
          </p:nvPr>
        </p:nvSpPr>
        <p:spPr bwMode="auto">
          <a:xfrm>
            <a:off x="3903264" y="9515618"/>
            <a:ext cx="2984847" cy="501496"/>
          </a:xfrm>
          <a:prstGeom prst="rect">
            <a:avLst/>
          </a:prstGeom>
          <a:noFill/>
          <a:ln w="9525">
            <a:noFill/>
            <a:miter lim="800000"/>
            <a:headEnd/>
            <a:tailEnd/>
          </a:ln>
          <a:effectLst/>
        </p:spPr>
        <p:txBody>
          <a:bodyPr vert="horz" wrap="square" lIns="92427" tIns="46213" rIns="92427" bIns="46213" numCol="1" anchor="b" anchorCtr="0" compatLnSpc="1">
            <a:prstTxWarp prst="textNoShape">
              <a:avLst/>
            </a:prstTxWarp>
          </a:bodyPr>
          <a:lstStyle>
            <a:lvl1pPr algn="r">
              <a:defRPr sz="1200">
                <a:latin typeface="Arial" charset="0"/>
              </a:defRPr>
            </a:lvl1pPr>
          </a:lstStyle>
          <a:p>
            <a:pPr>
              <a:defRPr/>
            </a:pPr>
            <a:fld id="{93868BEB-6927-4F29-A533-DCD4B20333DE}" type="slidenum">
              <a:rPr lang="en-US"/>
              <a:pPr>
                <a:defRPr/>
              </a:pPr>
              <a:t>‹#›</a:t>
            </a:fld>
            <a:endParaRPr lang="en-US" dirty="0"/>
          </a:p>
        </p:txBody>
      </p:sp>
    </p:spTree>
    <p:extLst>
      <p:ext uri="{BB962C8B-B14F-4D97-AF65-F5344CB8AC3E}">
        <p14:creationId xmlns:p14="http://schemas.microsoft.com/office/powerpoint/2010/main" val="35433290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DDD1ADFA-D636-4612-C566-C5051B18E3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CFE11649-532C-BA29-E9A2-DE2D779179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0F9E794A-DF02-9557-3C18-11871B9053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FC954B8-C563-4D8D-AAD5-F4A95E5A989C}"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5</a:t>
            </a:fld>
            <a:endParaRPr lang="en-US" dirty="0"/>
          </a:p>
        </p:txBody>
      </p:sp>
    </p:spTree>
    <p:extLst>
      <p:ext uri="{BB962C8B-B14F-4D97-AF65-F5344CB8AC3E}">
        <p14:creationId xmlns:p14="http://schemas.microsoft.com/office/powerpoint/2010/main" val="2987378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6</a:t>
            </a:fld>
            <a:endParaRPr lang="en-US" dirty="0"/>
          </a:p>
        </p:txBody>
      </p:sp>
    </p:spTree>
    <p:extLst>
      <p:ext uri="{BB962C8B-B14F-4D97-AF65-F5344CB8AC3E}">
        <p14:creationId xmlns:p14="http://schemas.microsoft.com/office/powerpoint/2010/main" val="1601514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7</a:t>
            </a:fld>
            <a:endParaRPr lang="en-US" dirty="0"/>
          </a:p>
        </p:txBody>
      </p:sp>
    </p:spTree>
    <p:extLst>
      <p:ext uri="{BB962C8B-B14F-4D97-AF65-F5344CB8AC3E}">
        <p14:creationId xmlns:p14="http://schemas.microsoft.com/office/powerpoint/2010/main" val="1986994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8</a:t>
            </a:fld>
            <a:endParaRPr lang="en-US" dirty="0"/>
          </a:p>
        </p:txBody>
      </p:sp>
    </p:spTree>
    <p:extLst>
      <p:ext uri="{BB962C8B-B14F-4D97-AF65-F5344CB8AC3E}">
        <p14:creationId xmlns:p14="http://schemas.microsoft.com/office/powerpoint/2010/main" val="485132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9</a:t>
            </a:fld>
            <a:endParaRPr lang="en-US" dirty="0"/>
          </a:p>
        </p:txBody>
      </p:sp>
    </p:spTree>
    <p:extLst>
      <p:ext uri="{BB962C8B-B14F-4D97-AF65-F5344CB8AC3E}">
        <p14:creationId xmlns:p14="http://schemas.microsoft.com/office/powerpoint/2010/main" val="386993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10</a:t>
            </a:fld>
            <a:endParaRPr lang="en-US" dirty="0"/>
          </a:p>
        </p:txBody>
      </p:sp>
    </p:spTree>
    <p:extLst>
      <p:ext uri="{BB962C8B-B14F-4D97-AF65-F5344CB8AC3E}">
        <p14:creationId xmlns:p14="http://schemas.microsoft.com/office/powerpoint/2010/main" val="1028384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868BEB-6927-4F29-A533-DCD4B20333DE}" type="slidenum">
              <a:rPr lang="en-US" smtClean="0"/>
              <a:pPr>
                <a:defRPr/>
              </a:pPr>
              <a:t>11</a:t>
            </a:fld>
            <a:endParaRPr lang="en-US" dirty="0"/>
          </a:p>
        </p:txBody>
      </p:sp>
    </p:spTree>
    <p:extLst>
      <p:ext uri="{BB962C8B-B14F-4D97-AF65-F5344CB8AC3E}">
        <p14:creationId xmlns:p14="http://schemas.microsoft.com/office/powerpoint/2010/main" val="1993953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GB" sz="2400" dirty="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GB" sz="2400" dirty="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GB" sz="2400" dirty="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GB" sz="2400" dirty="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GB" sz="2400" dirty="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GB" sz="2400" dirty="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GB" sz="2400" dirty="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GB" sz="2400" dirty="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GB" sz="2400" dirty="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GB" sz="2400" dirty="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GB" sz="2400" dirty="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GB" sz="2400" dirty="0">
                  <a:latin typeface="Times New Roman" pitchFamily="18" charset="0"/>
                </a:endParaRPr>
              </a:p>
            </p:txBody>
          </p:sp>
        </p:grpSp>
      </p:grpSp>
      <p:pic>
        <p:nvPicPr>
          <p:cNvPr id="18" name="Picture 22" descr="IPreg-Logo-NoWording"/>
          <p:cNvPicPr>
            <a:picLocks noChangeAspect="1" noChangeArrowheads="1"/>
          </p:cNvPicPr>
          <p:nvPr userDrawn="1"/>
        </p:nvPicPr>
        <p:blipFill>
          <a:blip r:embed="rId2"/>
          <a:srcRect/>
          <a:stretch>
            <a:fillRect/>
          </a:stretch>
        </p:blipFill>
        <p:spPr bwMode="auto">
          <a:xfrm>
            <a:off x="7181850" y="5975350"/>
            <a:ext cx="1493838" cy="622300"/>
          </a:xfrm>
          <a:prstGeom prst="rect">
            <a:avLst/>
          </a:prstGeom>
          <a:noFill/>
          <a:ln w="9525">
            <a:noFill/>
            <a:miter lim="800000"/>
            <a:headEnd/>
            <a:tailEnd/>
          </a:ln>
        </p:spPr>
      </p:pic>
      <p:sp>
        <p:nvSpPr>
          <p:cNvPr id="14133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GB"/>
              <a:t>Click to edit Master title style</a:t>
            </a:r>
          </a:p>
        </p:txBody>
      </p:sp>
      <p:sp>
        <p:nvSpPr>
          <p:cNvPr id="14133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600"/>
            </a:lvl1pPr>
          </a:lstStyle>
          <a:p>
            <a:r>
              <a:rPr lang="en-GB" dirty="0"/>
              <a:t>Click to edit Master subtitle style</a:t>
            </a:r>
          </a:p>
        </p:txBody>
      </p:sp>
      <p:sp>
        <p:nvSpPr>
          <p:cNvPr id="19" name="Rectangle 16"/>
          <p:cNvSpPr>
            <a:spLocks noGrp="1" noChangeArrowheads="1"/>
          </p:cNvSpPr>
          <p:nvPr>
            <p:ph type="dt" sz="half" idx="10"/>
          </p:nvPr>
        </p:nvSpPr>
        <p:spPr>
          <a:xfrm>
            <a:off x="457200" y="6248400"/>
            <a:ext cx="2133600" cy="457200"/>
          </a:xfrm>
        </p:spPr>
        <p:txBody>
          <a:bodyPr/>
          <a:lstStyle>
            <a:lvl1pPr>
              <a:defRPr/>
            </a:lvl1pPr>
          </a:lstStyle>
          <a:p>
            <a:pPr>
              <a:defRPr/>
            </a:pPr>
            <a:fld id="{F175A5E9-1BDF-4831-AE9B-7EC2A5302626}" type="datetimeFigureOut">
              <a:rPr lang="en-US" smtClean="0"/>
              <a:pPr>
                <a:defRPr/>
              </a:pPr>
              <a:t>9/21/2023</a:t>
            </a:fld>
            <a:endParaRPr lang="en-GB" dirty="0"/>
          </a:p>
        </p:txBody>
      </p:sp>
      <p:sp>
        <p:nvSpPr>
          <p:cNvPr id="20" name="Rectangle 17"/>
          <p:cNvSpPr>
            <a:spLocks noGrp="1" noChangeArrowheads="1"/>
          </p:cNvSpPr>
          <p:nvPr>
            <p:ph type="ftr" sz="quarter" idx="11"/>
          </p:nvPr>
        </p:nvSpPr>
        <p:spPr/>
        <p:txBody>
          <a:bodyPr/>
          <a:lstStyle>
            <a:lvl1pPr>
              <a:defRPr/>
            </a:lvl1pPr>
          </a:lstStyle>
          <a:p>
            <a:pPr>
              <a:defRPr/>
            </a:pPr>
            <a:endParaRPr lang="en-GB" dirty="0"/>
          </a:p>
        </p:txBody>
      </p:sp>
      <p:sp>
        <p:nvSpPr>
          <p:cNvPr id="21" name="Rectangle 18"/>
          <p:cNvSpPr>
            <a:spLocks noGrp="1" noChangeArrowheads="1"/>
          </p:cNvSpPr>
          <p:nvPr>
            <p:ph type="sldNum" sz="quarter" idx="12"/>
          </p:nvPr>
        </p:nvSpPr>
        <p:spPr/>
        <p:txBody>
          <a:bodyPr/>
          <a:lstStyle>
            <a:lvl1pPr>
              <a:defRPr/>
            </a:lvl1pPr>
          </a:lstStyle>
          <a:p>
            <a:pPr>
              <a:defRPr/>
            </a:pPr>
            <a:fld id="{C91EE5F9-04DE-42CB-83DD-4BC3E0AF412C}"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5" name="Rectangle 3"/>
          <p:cNvSpPr>
            <a:spLocks noGrp="1" noChangeArrowheads="1"/>
          </p:cNvSpPr>
          <p:nvPr>
            <p:ph type="sldNum" sz="quarter" idx="11"/>
          </p:nvPr>
        </p:nvSpPr>
        <p:spPr>
          <a:ln/>
        </p:spPr>
        <p:txBody>
          <a:bodyPr/>
          <a:lstStyle>
            <a:lvl1pPr>
              <a:defRPr/>
            </a:lvl1pPr>
          </a:lstStyle>
          <a:p>
            <a:pPr>
              <a:defRPr/>
            </a:pPr>
            <a:fld id="{EC1F72BF-3C5F-4D0D-894B-56417B0F3F95}" type="slidenum">
              <a:rPr lang="en-GB"/>
              <a:pPr>
                <a:defRPr/>
              </a:pPr>
              <a:t>‹#›</a:t>
            </a:fld>
            <a:endParaRPr lang="en-GB" dirty="0"/>
          </a:p>
        </p:txBody>
      </p:sp>
      <p:sp>
        <p:nvSpPr>
          <p:cNvPr id="6" name="Rectangle 16"/>
          <p:cNvSpPr>
            <a:spLocks noGrp="1" noChangeArrowheads="1"/>
          </p:cNvSpPr>
          <p:nvPr>
            <p:ph type="dt" sz="half" idx="12"/>
          </p:nvPr>
        </p:nvSpPr>
        <p:spPr>
          <a:ln/>
        </p:spPr>
        <p:txBody>
          <a:bodyPr/>
          <a:lstStyle>
            <a:lvl1pPr>
              <a:defRPr/>
            </a:lvl1pPr>
          </a:lstStyle>
          <a:p>
            <a:pPr>
              <a:defRPr/>
            </a:pPr>
            <a:fld id="{47BDF7E4-81B8-4B24-ABAE-8E42B4379420}" type="datetimeFigureOut">
              <a:rPr lang="en-US" smtClean="0"/>
              <a:pPr>
                <a:defRPr/>
              </a:pPr>
              <a:t>9/21/2023</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5" name="Rectangle 3"/>
          <p:cNvSpPr>
            <a:spLocks noGrp="1" noChangeArrowheads="1"/>
          </p:cNvSpPr>
          <p:nvPr>
            <p:ph type="sldNum" sz="quarter" idx="11"/>
          </p:nvPr>
        </p:nvSpPr>
        <p:spPr>
          <a:ln/>
        </p:spPr>
        <p:txBody>
          <a:bodyPr/>
          <a:lstStyle>
            <a:lvl1pPr>
              <a:defRPr/>
            </a:lvl1pPr>
          </a:lstStyle>
          <a:p>
            <a:pPr>
              <a:defRPr/>
            </a:pPr>
            <a:fld id="{0EF00B36-53B4-429C-AB88-C3FB80CC1DD7}" type="slidenum">
              <a:rPr lang="en-GB"/>
              <a:pPr>
                <a:defRPr/>
              </a:pPr>
              <a:t>‹#›</a:t>
            </a:fld>
            <a:endParaRPr lang="en-GB" dirty="0"/>
          </a:p>
        </p:txBody>
      </p:sp>
      <p:sp>
        <p:nvSpPr>
          <p:cNvPr id="6" name="Rectangle 16"/>
          <p:cNvSpPr>
            <a:spLocks noGrp="1" noChangeArrowheads="1"/>
          </p:cNvSpPr>
          <p:nvPr>
            <p:ph type="dt" sz="half" idx="12"/>
          </p:nvPr>
        </p:nvSpPr>
        <p:spPr>
          <a:ln/>
        </p:spPr>
        <p:txBody>
          <a:bodyPr/>
          <a:lstStyle>
            <a:lvl1pPr>
              <a:defRPr/>
            </a:lvl1pPr>
          </a:lstStyle>
          <a:p>
            <a:pPr>
              <a:defRPr/>
            </a:pPr>
            <a:fld id="{E10A82DC-A5BB-4140-B31F-4E07F2163437}" type="datetimeFigureOut">
              <a:rPr lang="en-US" smtClean="0"/>
              <a:pPr>
                <a:defRPr/>
              </a:pPr>
              <a:t>9/21/2023</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0FE2523-B827-B58D-ECBB-425A4E2F5955}"/>
              </a:ext>
            </a:extLst>
          </p:cNvPr>
          <p:cNvSpPr>
            <a:spLocks noGrp="1"/>
          </p:cNvSpPr>
          <p:nvPr>
            <p:ph type="dt" sz="half" idx="10"/>
          </p:nvPr>
        </p:nvSpPr>
        <p:spPr/>
        <p:txBody>
          <a:bodyPr/>
          <a:lstStyle>
            <a:lvl1pPr>
              <a:defRPr/>
            </a:lvl1pPr>
          </a:lstStyle>
          <a:p>
            <a:pPr>
              <a:defRPr/>
            </a:pPr>
            <a:fld id="{AFF9EB22-2127-4648-BFC6-EC71BF71BFC2}" type="datetimeFigureOut">
              <a:rPr lang="en-US"/>
              <a:pPr>
                <a:defRPr/>
              </a:pPr>
              <a:t>9/21/2023</a:t>
            </a:fld>
            <a:endParaRPr lang="en-US"/>
          </a:p>
        </p:txBody>
      </p:sp>
      <p:sp>
        <p:nvSpPr>
          <p:cNvPr id="5" name="Footer Placeholder 4">
            <a:extLst>
              <a:ext uri="{FF2B5EF4-FFF2-40B4-BE49-F238E27FC236}">
                <a16:creationId xmlns:a16="http://schemas.microsoft.com/office/drawing/2014/main" id="{49DD44AA-5FDF-D10D-00F5-8184C45E8A5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40DF58B-1DBC-F021-07DD-A40E3451AAE9}"/>
              </a:ext>
            </a:extLst>
          </p:cNvPr>
          <p:cNvSpPr>
            <a:spLocks noGrp="1"/>
          </p:cNvSpPr>
          <p:nvPr>
            <p:ph type="sldNum" sz="quarter" idx="12"/>
          </p:nvPr>
        </p:nvSpPr>
        <p:spPr/>
        <p:txBody>
          <a:bodyPr/>
          <a:lstStyle>
            <a:lvl1pPr>
              <a:defRPr/>
            </a:lvl1pPr>
          </a:lstStyle>
          <a:p>
            <a:pPr>
              <a:defRPr/>
            </a:pPr>
            <a:fld id="{D6745A5D-151D-4285-A9FA-535EDEEA8496}" type="slidenum">
              <a:rPr lang="en-US" altLang="en-US"/>
              <a:pPr>
                <a:defRPr/>
              </a:pPr>
              <a:t>‹#›</a:t>
            </a:fld>
            <a:endParaRPr lang="en-US" altLang="en-US"/>
          </a:p>
        </p:txBody>
      </p:sp>
    </p:spTree>
    <p:extLst>
      <p:ext uri="{BB962C8B-B14F-4D97-AF65-F5344CB8AC3E}">
        <p14:creationId xmlns:p14="http://schemas.microsoft.com/office/powerpoint/2010/main" val="520183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5" name="Rectangle 3"/>
          <p:cNvSpPr>
            <a:spLocks noGrp="1" noChangeArrowheads="1"/>
          </p:cNvSpPr>
          <p:nvPr>
            <p:ph type="sldNum" sz="quarter" idx="11"/>
          </p:nvPr>
        </p:nvSpPr>
        <p:spPr>
          <a:ln/>
        </p:spPr>
        <p:txBody>
          <a:bodyPr/>
          <a:lstStyle>
            <a:lvl1pPr>
              <a:defRPr/>
            </a:lvl1pPr>
          </a:lstStyle>
          <a:p>
            <a:pPr>
              <a:defRPr/>
            </a:pPr>
            <a:fld id="{3FD47049-CED9-44D7-BE8D-9CA6510A5446}" type="slidenum">
              <a:rPr lang="en-GB"/>
              <a:pPr>
                <a:defRPr/>
              </a:pPr>
              <a:t>‹#›</a:t>
            </a:fld>
            <a:endParaRPr lang="en-GB" dirty="0"/>
          </a:p>
        </p:txBody>
      </p:sp>
      <p:sp>
        <p:nvSpPr>
          <p:cNvPr id="6" name="Rectangle 16"/>
          <p:cNvSpPr>
            <a:spLocks noGrp="1" noChangeArrowheads="1"/>
          </p:cNvSpPr>
          <p:nvPr>
            <p:ph type="dt" sz="half" idx="12"/>
          </p:nvPr>
        </p:nvSpPr>
        <p:spPr>
          <a:ln/>
        </p:spPr>
        <p:txBody>
          <a:bodyPr/>
          <a:lstStyle>
            <a:lvl1pPr>
              <a:defRPr/>
            </a:lvl1pPr>
          </a:lstStyle>
          <a:p>
            <a:pPr>
              <a:defRPr/>
            </a:pPr>
            <a:fld id="{1F83F979-7E2C-4387-8118-3C32373B331D}" type="datetimeFigureOut">
              <a:rPr lang="en-US" smtClean="0"/>
              <a:pPr>
                <a:defRPr/>
              </a:pPr>
              <a:t>9/21/2023</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5" name="Rectangle 3"/>
          <p:cNvSpPr>
            <a:spLocks noGrp="1" noChangeArrowheads="1"/>
          </p:cNvSpPr>
          <p:nvPr>
            <p:ph type="sldNum" sz="quarter" idx="11"/>
          </p:nvPr>
        </p:nvSpPr>
        <p:spPr>
          <a:ln/>
        </p:spPr>
        <p:txBody>
          <a:bodyPr/>
          <a:lstStyle>
            <a:lvl1pPr>
              <a:defRPr/>
            </a:lvl1pPr>
          </a:lstStyle>
          <a:p>
            <a:pPr>
              <a:defRPr/>
            </a:pPr>
            <a:fld id="{B7B2BBCD-70F8-46D0-8D66-14B97146E7FF}" type="slidenum">
              <a:rPr lang="en-GB"/>
              <a:pPr>
                <a:defRPr/>
              </a:pPr>
              <a:t>‹#›</a:t>
            </a:fld>
            <a:endParaRPr lang="en-GB" dirty="0"/>
          </a:p>
        </p:txBody>
      </p:sp>
      <p:sp>
        <p:nvSpPr>
          <p:cNvPr id="6" name="Rectangle 16"/>
          <p:cNvSpPr>
            <a:spLocks noGrp="1" noChangeArrowheads="1"/>
          </p:cNvSpPr>
          <p:nvPr>
            <p:ph type="dt" sz="half" idx="12"/>
          </p:nvPr>
        </p:nvSpPr>
        <p:spPr>
          <a:ln/>
        </p:spPr>
        <p:txBody>
          <a:bodyPr/>
          <a:lstStyle>
            <a:lvl1pPr>
              <a:defRPr/>
            </a:lvl1pPr>
          </a:lstStyle>
          <a:p>
            <a:pPr>
              <a:defRPr/>
            </a:pPr>
            <a:fld id="{682FA2C9-F179-4374-B97E-28220F00CE61}" type="datetimeFigureOut">
              <a:rPr lang="en-US" smtClean="0"/>
              <a:pPr>
                <a:defRPr/>
              </a:pPr>
              <a:t>9/21/2023</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6" name="Rectangle 3"/>
          <p:cNvSpPr>
            <a:spLocks noGrp="1" noChangeArrowheads="1"/>
          </p:cNvSpPr>
          <p:nvPr>
            <p:ph type="sldNum" sz="quarter" idx="11"/>
          </p:nvPr>
        </p:nvSpPr>
        <p:spPr>
          <a:ln/>
        </p:spPr>
        <p:txBody>
          <a:bodyPr/>
          <a:lstStyle>
            <a:lvl1pPr>
              <a:defRPr/>
            </a:lvl1pPr>
          </a:lstStyle>
          <a:p>
            <a:pPr>
              <a:defRPr/>
            </a:pPr>
            <a:fld id="{A1CEED8D-37CC-44C1-80AD-64D303F754BC}" type="slidenum">
              <a:rPr lang="en-GB"/>
              <a:pPr>
                <a:defRPr/>
              </a:pPr>
              <a:t>‹#›</a:t>
            </a:fld>
            <a:endParaRPr lang="en-GB" dirty="0"/>
          </a:p>
        </p:txBody>
      </p:sp>
      <p:sp>
        <p:nvSpPr>
          <p:cNvPr id="7" name="Rectangle 16"/>
          <p:cNvSpPr>
            <a:spLocks noGrp="1" noChangeArrowheads="1"/>
          </p:cNvSpPr>
          <p:nvPr>
            <p:ph type="dt" sz="half" idx="12"/>
          </p:nvPr>
        </p:nvSpPr>
        <p:spPr>
          <a:ln/>
        </p:spPr>
        <p:txBody>
          <a:bodyPr/>
          <a:lstStyle>
            <a:lvl1pPr>
              <a:defRPr/>
            </a:lvl1pPr>
          </a:lstStyle>
          <a:p>
            <a:pPr>
              <a:defRPr/>
            </a:pPr>
            <a:fld id="{7048D439-D755-42CA-A3A2-92B513912840}" type="datetimeFigureOut">
              <a:rPr lang="en-US" smtClean="0"/>
              <a:pPr>
                <a:defRPr/>
              </a:pPr>
              <a:t>9/21/2023</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8" name="Rectangle 3"/>
          <p:cNvSpPr>
            <a:spLocks noGrp="1" noChangeArrowheads="1"/>
          </p:cNvSpPr>
          <p:nvPr>
            <p:ph type="sldNum" sz="quarter" idx="11"/>
          </p:nvPr>
        </p:nvSpPr>
        <p:spPr>
          <a:ln/>
        </p:spPr>
        <p:txBody>
          <a:bodyPr/>
          <a:lstStyle>
            <a:lvl1pPr>
              <a:defRPr/>
            </a:lvl1pPr>
          </a:lstStyle>
          <a:p>
            <a:pPr>
              <a:defRPr/>
            </a:pPr>
            <a:fld id="{672639F4-64D5-40B0-BC91-57EE7E55A0EC}" type="slidenum">
              <a:rPr lang="en-GB"/>
              <a:pPr>
                <a:defRPr/>
              </a:pPr>
              <a:t>‹#›</a:t>
            </a:fld>
            <a:endParaRPr lang="en-GB" dirty="0"/>
          </a:p>
        </p:txBody>
      </p:sp>
      <p:sp>
        <p:nvSpPr>
          <p:cNvPr id="9" name="Rectangle 16"/>
          <p:cNvSpPr>
            <a:spLocks noGrp="1" noChangeArrowheads="1"/>
          </p:cNvSpPr>
          <p:nvPr>
            <p:ph type="dt" sz="half" idx="12"/>
          </p:nvPr>
        </p:nvSpPr>
        <p:spPr>
          <a:ln/>
        </p:spPr>
        <p:txBody>
          <a:bodyPr/>
          <a:lstStyle>
            <a:lvl1pPr>
              <a:defRPr/>
            </a:lvl1pPr>
          </a:lstStyle>
          <a:p>
            <a:pPr>
              <a:defRPr/>
            </a:pPr>
            <a:fld id="{81951A48-62B9-4549-81A1-C002BF253933}" type="datetimeFigureOut">
              <a:rPr lang="en-US" smtClean="0"/>
              <a:pPr>
                <a:defRPr/>
              </a:pPr>
              <a:t>9/21/2023</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4" name="Rectangle 3"/>
          <p:cNvSpPr>
            <a:spLocks noGrp="1" noChangeArrowheads="1"/>
          </p:cNvSpPr>
          <p:nvPr>
            <p:ph type="sldNum" sz="quarter" idx="11"/>
          </p:nvPr>
        </p:nvSpPr>
        <p:spPr>
          <a:ln/>
        </p:spPr>
        <p:txBody>
          <a:bodyPr/>
          <a:lstStyle>
            <a:lvl1pPr>
              <a:defRPr/>
            </a:lvl1pPr>
          </a:lstStyle>
          <a:p>
            <a:pPr>
              <a:defRPr/>
            </a:pPr>
            <a:fld id="{27B1E2FC-D229-44A3-9C78-38CBDD6E8680}" type="slidenum">
              <a:rPr lang="en-GB"/>
              <a:pPr>
                <a:defRPr/>
              </a:pPr>
              <a:t>‹#›</a:t>
            </a:fld>
            <a:endParaRPr lang="en-GB" dirty="0"/>
          </a:p>
        </p:txBody>
      </p:sp>
      <p:sp>
        <p:nvSpPr>
          <p:cNvPr id="5" name="Rectangle 16"/>
          <p:cNvSpPr>
            <a:spLocks noGrp="1" noChangeArrowheads="1"/>
          </p:cNvSpPr>
          <p:nvPr>
            <p:ph type="dt" sz="half" idx="12"/>
          </p:nvPr>
        </p:nvSpPr>
        <p:spPr>
          <a:ln/>
        </p:spPr>
        <p:txBody>
          <a:bodyPr/>
          <a:lstStyle>
            <a:lvl1pPr>
              <a:defRPr/>
            </a:lvl1pPr>
          </a:lstStyle>
          <a:p>
            <a:pPr>
              <a:defRPr/>
            </a:pPr>
            <a:fld id="{13B92776-55E5-41DA-89DA-9874604EC018}" type="datetimeFigureOut">
              <a:rPr lang="en-US" smtClean="0"/>
              <a:pPr>
                <a:defRPr/>
              </a:pPr>
              <a:t>9/21/2023</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3" name="Rectangle 3"/>
          <p:cNvSpPr>
            <a:spLocks noGrp="1" noChangeArrowheads="1"/>
          </p:cNvSpPr>
          <p:nvPr>
            <p:ph type="sldNum" sz="quarter" idx="11"/>
          </p:nvPr>
        </p:nvSpPr>
        <p:spPr>
          <a:ln/>
        </p:spPr>
        <p:txBody>
          <a:bodyPr/>
          <a:lstStyle>
            <a:lvl1pPr>
              <a:defRPr/>
            </a:lvl1pPr>
          </a:lstStyle>
          <a:p>
            <a:pPr>
              <a:defRPr/>
            </a:pPr>
            <a:fld id="{B2D5F3D1-F01A-4C58-8AB3-F19826AC00D7}" type="slidenum">
              <a:rPr lang="en-GB"/>
              <a:pPr>
                <a:defRPr/>
              </a:pPr>
              <a:t>‹#›</a:t>
            </a:fld>
            <a:endParaRPr lang="en-GB" dirty="0"/>
          </a:p>
        </p:txBody>
      </p:sp>
      <p:sp>
        <p:nvSpPr>
          <p:cNvPr id="4" name="Rectangle 16"/>
          <p:cNvSpPr>
            <a:spLocks noGrp="1" noChangeArrowheads="1"/>
          </p:cNvSpPr>
          <p:nvPr>
            <p:ph type="dt" sz="half" idx="12"/>
          </p:nvPr>
        </p:nvSpPr>
        <p:spPr>
          <a:ln/>
        </p:spPr>
        <p:txBody>
          <a:bodyPr/>
          <a:lstStyle>
            <a:lvl1pPr>
              <a:defRPr/>
            </a:lvl1pPr>
          </a:lstStyle>
          <a:p>
            <a:pPr>
              <a:defRPr/>
            </a:pPr>
            <a:fld id="{82350D63-8E3D-4553-B075-CF94ACF08E13}" type="datetimeFigureOut">
              <a:rPr lang="en-US" smtClean="0"/>
              <a:pPr>
                <a:defRPr/>
              </a:pPr>
              <a:t>9/21/2023</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6" name="Rectangle 3"/>
          <p:cNvSpPr>
            <a:spLocks noGrp="1" noChangeArrowheads="1"/>
          </p:cNvSpPr>
          <p:nvPr>
            <p:ph type="sldNum" sz="quarter" idx="11"/>
          </p:nvPr>
        </p:nvSpPr>
        <p:spPr>
          <a:ln/>
        </p:spPr>
        <p:txBody>
          <a:bodyPr/>
          <a:lstStyle>
            <a:lvl1pPr>
              <a:defRPr/>
            </a:lvl1pPr>
          </a:lstStyle>
          <a:p>
            <a:pPr>
              <a:defRPr/>
            </a:pPr>
            <a:fld id="{1D2FBCAF-8436-4608-8EDD-07B592F3961E}" type="slidenum">
              <a:rPr lang="en-GB"/>
              <a:pPr>
                <a:defRPr/>
              </a:pPr>
              <a:t>‹#›</a:t>
            </a:fld>
            <a:endParaRPr lang="en-GB" dirty="0"/>
          </a:p>
        </p:txBody>
      </p:sp>
      <p:sp>
        <p:nvSpPr>
          <p:cNvPr id="7" name="Rectangle 16"/>
          <p:cNvSpPr>
            <a:spLocks noGrp="1" noChangeArrowheads="1"/>
          </p:cNvSpPr>
          <p:nvPr>
            <p:ph type="dt" sz="half" idx="12"/>
          </p:nvPr>
        </p:nvSpPr>
        <p:spPr>
          <a:ln/>
        </p:spPr>
        <p:txBody>
          <a:bodyPr/>
          <a:lstStyle>
            <a:lvl1pPr>
              <a:defRPr/>
            </a:lvl1pPr>
          </a:lstStyle>
          <a:p>
            <a:pPr>
              <a:defRPr/>
            </a:pPr>
            <a:fld id="{D5B145F7-26B3-46EA-85D9-66D44E1AACEE}" type="datetimeFigureOut">
              <a:rPr lang="en-US" smtClean="0"/>
              <a:pPr>
                <a:defRPr/>
              </a:pPr>
              <a:t>9/21/2023</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dirty="0"/>
          </a:p>
        </p:txBody>
      </p:sp>
      <p:sp>
        <p:nvSpPr>
          <p:cNvPr id="6" name="Rectangle 3"/>
          <p:cNvSpPr>
            <a:spLocks noGrp="1" noChangeArrowheads="1"/>
          </p:cNvSpPr>
          <p:nvPr>
            <p:ph type="sldNum" sz="quarter" idx="11"/>
          </p:nvPr>
        </p:nvSpPr>
        <p:spPr>
          <a:ln/>
        </p:spPr>
        <p:txBody>
          <a:bodyPr/>
          <a:lstStyle>
            <a:lvl1pPr>
              <a:defRPr/>
            </a:lvl1pPr>
          </a:lstStyle>
          <a:p>
            <a:pPr>
              <a:defRPr/>
            </a:pPr>
            <a:fld id="{43B197BE-23CC-4C6C-A4C3-C624DCB4A734}" type="slidenum">
              <a:rPr lang="en-GB"/>
              <a:pPr>
                <a:defRPr/>
              </a:pPr>
              <a:t>‹#›</a:t>
            </a:fld>
            <a:endParaRPr lang="en-GB" dirty="0"/>
          </a:p>
        </p:txBody>
      </p:sp>
      <p:sp>
        <p:nvSpPr>
          <p:cNvPr id="7" name="Rectangle 16"/>
          <p:cNvSpPr>
            <a:spLocks noGrp="1" noChangeArrowheads="1"/>
          </p:cNvSpPr>
          <p:nvPr>
            <p:ph type="dt" sz="half" idx="12"/>
          </p:nvPr>
        </p:nvSpPr>
        <p:spPr>
          <a:ln/>
        </p:spPr>
        <p:txBody>
          <a:bodyPr/>
          <a:lstStyle>
            <a:lvl1pPr>
              <a:defRPr/>
            </a:lvl1pPr>
          </a:lstStyle>
          <a:p>
            <a:pPr>
              <a:defRPr/>
            </a:pPr>
            <a:fld id="{7647193F-CAC5-4872-920D-42E27467B3DE}" type="datetimeFigureOut">
              <a:rPr lang="en-US" smtClean="0"/>
              <a:pPr>
                <a:defRPr/>
              </a:pPr>
              <a:t>9/21/2023</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pPr>
              <a:defRPr/>
            </a:pPr>
            <a:endParaRPr lang="en-GB" dirty="0"/>
          </a:p>
        </p:txBody>
      </p:sp>
      <p:sp>
        <p:nvSpPr>
          <p:cNvPr id="14029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D59587F0-B558-4BB3-844A-2E6DD1190CB6}" type="slidenum">
              <a:rPr lang="en-GB"/>
              <a:pPr>
                <a:defRPr/>
              </a:pPr>
              <a:t>‹#›</a:t>
            </a:fld>
            <a:endParaRPr lang="en-GB" dirty="0"/>
          </a:p>
        </p:txBody>
      </p:sp>
      <p:grpSp>
        <p:nvGrpSpPr>
          <p:cNvPr id="1028" name="Group 4"/>
          <p:cNvGrpSpPr>
            <a:grpSpLocks/>
          </p:cNvGrpSpPr>
          <p:nvPr/>
        </p:nvGrpSpPr>
        <p:grpSpPr bwMode="auto">
          <a:xfrm>
            <a:off x="0" y="0"/>
            <a:ext cx="9144000" cy="546100"/>
            <a:chOff x="0" y="0"/>
            <a:chExt cx="5760" cy="344"/>
          </a:xfrm>
        </p:grpSpPr>
        <p:sp>
          <p:nvSpPr>
            <p:cNvPr id="1402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GB" sz="2400" dirty="0">
                <a:latin typeface="Times New Roman" pitchFamily="18" charset="0"/>
              </a:endParaRPr>
            </a:p>
          </p:txBody>
        </p:sp>
        <p:sp>
          <p:nvSpPr>
            <p:cNvPr id="1402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GB" sz="2400" dirty="0">
                <a:latin typeface="Times New Roman" pitchFamily="18" charset="0"/>
              </a:endParaRPr>
            </a:p>
          </p:txBody>
        </p:sp>
        <p:sp>
          <p:nvSpPr>
            <p:cNvPr id="1402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GB" sz="1800" dirty="0">
                <a:solidFill>
                  <a:schemeClr val="hlink"/>
                </a:solidFill>
                <a:latin typeface="Arial" charset="0"/>
              </a:endParaRPr>
            </a:p>
          </p:txBody>
        </p:sp>
        <p:sp>
          <p:nvSpPr>
            <p:cNvPr id="1402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GB" sz="1800" dirty="0">
                <a:solidFill>
                  <a:schemeClr val="hlink"/>
                </a:solidFill>
                <a:latin typeface="Arial" charset="0"/>
              </a:endParaRPr>
            </a:p>
          </p:txBody>
        </p:sp>
        <p:sp>
          <p:nvSpPr>
            <p:cNvPr id="1402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GB" sz="1800" dirty="0">
                <a:solidFill>
                  <a:schemeClr val="accent2"/>
                </a:solidFill>
                <a:latin typeface="Arial" charset="0"/>
              </a:endParaRPr>
            </a:p>
          </p:txBody>
        </p:sp>
        <p:sp>
          <p:nvSpPr>
            <p:cNvPr id="1402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GB" sz="1800" dirty="0">
                <a:solidFill>
                  <a:schemeClr val="hlink"/>
                </a:solidFill>
                <a:latin typeface="Arial" charset="0"/>
              </a:endParaRPr>
            </a:p>
          </p:txBody>
        </p:sp>
        <p:sp>
          <p:nvSpPr>
            <p:cNvPr id="1402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GB" sz="2400" dirty="0">
                <a:latin typeface="Times New Roman" pitchFamily="18" charset="0"/>
              </a:endParaRPr>
            </a:p>
          </p:txBody>
        </p:sp>
        <p:sp>
          <p:nvSpPr>
            <p:cNvPr id="1403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GB" sz="1800" dirty="0">
                <a:solidFill>
                  <a:schemeClr val="accent2"/>
                </a:solidFill>
                <a:latin typeface="Arial" charset="0"/>
              </a:endParaRPr>
            </a:p>
          </p:txBody>
        </p:sp>
        <p:sp>
          <p:nvSpPr>
            <p:cNvPr id="1403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GB" sz="1800" dirty="0">
                <a:solidFill>
                  <a:schemeClr val="accent2"/>
                </a:solidFill>
                <a:latin typeface="Arial" charset="0"/>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4030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p:txBody>
      </p:sp>
      <p:sp>
        <p:nvSpPr>
          <p:cNvPr id="14030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pPr>
              <a:defRPr/>
            </a:pPr>
            <a:fld id="{E6D4A2C2-F2BA-4D87-9EC8-C4D85A63B732}" type="datetimeFigureOut">
              <a:rPr lang="en-US" smtClean="0"/>
              <a:pPr>
                <a:defRPr/>
              </a:pPr>
              <a:t>9/21/2023</a:t>
            </a:fld>
            <a:endParaRPr lang="en-GB" dirty="0"/>
          </a:p>
        </p:txBody>
      </p:sp>
      <p:pic>
        <p:nvPicPr>
          <p:cNvPr id="1032" name="Picture 18" descr="IPreg-Logo-NoWording"/>
          <p:cNvPicPr>
            <a:picLocks noChangeAspect="1" noChangeArrowheads="1"/>
          </p:cNvPicPr>
          <p:nvPr userDrawn="1"/>
        </p:nvPicPr>
        <p:blipFill>
          <a:blip r:embed="rId13"/>
          <a:srcRect/>
          <a:stretch>
            <a:fillRect/>
          </a:stretch>
        </p:blipFill>
        <p:spPr bwMode="auto">
          <a:xfrm>
            <a:off x="7181850" y="5975350"/>
            <a:ext cx="1493838" cy="622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3" r:id="rId1"/>
    <p:sldLayoutId id="2147483761" r:id="rId2"/>
    <p:sldLayoutId id="2147483760" r:id="rId3"/>
    <p:sldLayoutId id="2147483759" r:id="rId4"/>
    <p:sldLayoutId id="2147483758" r:id="rId5"/>
    <p:sldLayoutId id="2147483757" r:id="rId6"/>
    <p:sldLayoutId id="2147483756" r:id="rId7"/>
    <p:sldLayoutId id="2147483755" r:id="rId8"/>
    <p:sldLayoutId id="2147483754" r:id="rId9"/>
    <p:sldLayoutId id="2147483753" r:id="rId10"/>
    <p:sldLayoutId id="2147483752"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mn-lt"/>
          <a:ea typeface="+mn-ea"/>
          <a:cs typeface="+mn-cs"/>
        </a:defRPr>
      </a:lvl1pPr>
      <a:lvl2pPr marL="742950" indent="-285750" algn="l" rtl="0" eaLnBrk="0" fontAlgn="base" hangingPunct="0">
        <a:lnSpc>
          <a:spcPct val="150000"/>
        </a:lnSpc>
        <a:spcBef>
          <a:spcPct val="20000"/>
        </a:spcBef>
        <a:spcAft>
          <a:spcPct val="0"/>
        </a:spcAft>
        <a:buClr>
          <a:schemeClr val="tx2"/>
        </a:buClr>
        <a:buSzPct val="80000"/>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8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4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4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4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4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4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D5E4255-94A8-5F15-8EA9-3910A6515E8C}"/>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484C7B4-757D-0339-ED27-85E40C771645}"/>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23E1203-C3DA-F38F-FD7E-F514AE6F6BE6}"/>
              </a:ext>
            </a:extLst>
          </p:cNvPr>
          <p:cNvSpPr>
            <a:spLocks noGrp="1"/>
          </p:cNvSpPr>
          <p:nvPr>
            <p:ph type="dt" sz="half" idx="2"/>
          </p:nvPr>
        </p:nvSpPr>
        <p:spPr>
          <a:xfrm>
            <a:off x="628650" y="6356350"/>
            <a:ext cx="20574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B3CADBD9-B32C-4393-9732-D4EA06EEC525}" type="datetimeFigureOut">
              <a:rPr lang="en-US"/>
              <a:pPr>
                <a:defRPr/>
              </a:pPr>
              <a:t>9/21/2023</a:t>
            </a:fld>
            <a:endParaRPr lang="en-US"/>
          </a:p>
        </p:txBody>
      </p:sp>
      <p:sp>
        <p:nvSpPr>
          <p:cNvPr id="5" name="Footer Placeholder 4">
            <a:extLst>
              <a:ext uri="{FF2B5EF4-FFF2-40B4-BE49-F238E27FC236}">
                <a16:creationId xmlns:a16="http://schemas.microsoft.com/office/drawing/2014/main" id="{4D277CED-017A-2053-F5E5-E2C23A7CDFE9}"/>
              </a:ext>
            </a:extLst>
          </p:cNvPr>
          <p:cNvSpPr>
            <a:spLocks noGrp="1"/>
          </p:cNvSpPr>
          <p:nvPr>
            <p:ph type="ftr" sz="quarter" idx="3"/>
          </p:nvPr>
        </p:nvSpPr>
        <p:spPr>
          <a:xfrm>
            <a:off x="3028950" y="6356350"/>
            <a:ext cx="30861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pPr>
              <a:defRPr/>
            </a:pPr>
            <a:endParaRPr lang="en-US"/>
          </a:p>
        </p:txBody>
      </p:sp>
      <p:sp>
        <p:nvSpPr>
          <p:cNvPr id="6" name="Slide Number Placeholder 5">
            <a:extLst>
              <a:ext uri="{FF2B5EF4-FFF2-40B4-BE49-F238E27FC236}">
                <a16:creationId xmlns:a16="http://schemas.microsoft.com/office/drawing/2014/main" id="{2979D4A5-7533-C009-8D47-177BA4B4972F}"/>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CE152FA-CDB6-436E-831E-77145BBB5FB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51"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info@ipreg.org.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ipreg.org.uk/contact-u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ipreg.org.uk/sites/default/files/Continuing%20competence%20guidance.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5C"/>
        </a:solidFill>
        <a:effectLst/>
      </p:bgPr>
    </p:bg>
    <p:spTree>
      <p:nvGrpSpPr>
        <p:cNvPr id="1" name=""/>
        <p:cNvGrpSpPr/>
        <p:nvPr/>
      </p:nvGrpSpPr>
      <p:grpSpPr>
        <a:xfrm>
          <a:off x="0" y="0"/>
          <a:ext cx="0" cy="0"/>
          <a:chOff x="0" y="0"/>
          <a:chExt cx="0" cy="0"/>
        </a:xfrm>
      </p:grpSpPr>
      <p:pic>
        <p:nvPicPr>
          <p:cNvPr id="3074" name="Picture 3">
            <a:extLst>
              <a:ext uri="{FF2B5EF4-FFF2-40B4-BE49-F238E27FC236}">
                <a16:creationId xmlns:a16="http://schemas.microsoft.com/office/drawing/2014/main" id="{69BAF2DA-0115-CD68-4F37-37D8BE42C15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850" y="333375"/>
            <a:ext cx="28035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Box 15">
            <a:extLst>
              <a:ext uri="{FF2B5EF4-FFF2-40B4-BE49-F238E27FC236}">
                <a16:creationId xmlns:a16="http://schemas.microsoft.com/office/drawing/2014/main" id="{EDB593AD-AD76-9013-A320-89B2D9BF34F0}"/>
              </a:ext>
            </a:extLst>
          </p:cNvPr>
          <p:cNvSpPr txBox="1">
            <a:spLocks noChangeArrowheads="1"/>
          </p:cNvSpPr>
          <p:nvPr/>
        </p:nvSpPr>
        <p:spPr bwMode="auto">
          <a:xfrm>
            <a:off x="7118350" y="6350000"/>
            <a:ext cx="18002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en-US" altLang="en-US" sz="1000">
                <a:solidFill>
                  <a:schemeClr val="bg1"/>
                </a:solidFill>
                <a:latin typeface="Arial" panose="020B0604020202020204" pitchFamily="34" charset="0"/>
              </a:rPr>
              <a:t>www.citma.org.uk</a:t>
            </a:r>
          </a:p>
        </p:txBody>
      </p:sp>
      <p:sp>
        <p:nvSpPr>
          <p:cNvPr id="3076" name="Title 1">
            <a:extLst>
              <a:ext uri="{FF2B5EF4-FFF2-40B4-BE49-F238E27FC236}">
                <a16:creationId xmlns:a16="http://schemas.microsoft.com/office/drawing/2014/main" id="{2B7BB616-DCAF-BF0D-0EDF-3DC9DF8FEF3A}"/>
              </a:ext>
            </a:extLst>
          </p:cNvPr>
          <p:cNvSpPr>
            <a:spLocks noGrp="1"/>
          </p:cNvSpPr>
          <p:nvPr>
            <p:ph type="ctrTitle"/>
          </p:nvPr>
        </p:nvSpPr>
        <p:spPr>
          <a:xfrm>
            <a:off x="992150" y="3573016"/>
            <a:ext cx="7159699" cy="2032000"/>
          </a:xfrm>
        </p:spPr>
        <p:txBody>
          <a:bodyPr/>
          <a:lstStyle/>
          <a:p>
            <a:r>
              <a:rPr lang="en-GB"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t>CITMA &amp; CIPA Webinar</a:t>
            </a:r>
            <a:br>
              <a:rPr lang="en-GB"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br>
            <a:br>
              <a:rPr lang="en-GB"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br>
            <a:r>
              <a:rPr lang="en-GB" altLang="en-US" sz="3200" dirty="0" err="1">
                <a:solidFill>
                  <a:schemeClr val="bg1"/>
                </a:solidFill>
                <a:latin typeface="Arial" panose="020B0604020202020204" pitchFamily="34" charset="0"/>
                <a:ea typeface="Times New Roman" panose="02020603050405020304" pitchFamily="18" charset="0"/>
                <a:cs typeface="Arial" panose="020B0604020202020204" pitchFamily="34" charset="0"/>
              </a:rPr>
              <a:t>IPReg’s</a:t>
            </a:r>
            <a:r>
              <a:rPr lang="en-GB"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t> new approach to continuing competence</a:t>
            </a:r>
            <a:br>
              <a:rPr lang="en-GB" altLang="en-US" sz="3200" dirty="0">
                <a:ea typeface="Times New Roman" panose="02020603050405020304" pitchFamily="18" charset="0"/>
                <a:cs typeface="Arial" panose="020B0604020202020204" pitchFamily="34" charset="0"/>
              </a:rPr>
            </a:br>
            <a:r>
              <a:rPr lang="en-US"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br>
              <a:rPr lang="en-US" altLang="en-US" sz="3200" dirty="0">
                <a:solidFill>
                  <a:schemeClr val="bg1"/>
                </a:solidFill>
                <a:latin typeface="Arial" panose="020B0604020202020204" pitchFamily="34" charset="0"/>
                <a:ea typeface="Times New Roman" panose="02020603050405020304" pitchFamily="18" charset="0"/>
                <a:cs typeface="Arial" panose="020B0604020202020204" pitchFamily="34" charset="0"/>
              </a:rPr>
            </a:br>
            <a: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t>Fran Gillon and Shelley Edwards, </a:t>
            </a:r>
            <a:b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br>
            <a: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t>IPReg</a:t>
            </a:r>
            <a:b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br>
            <a:b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br>
            <a:r>
              <a:rPr lang="en-US"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rPr>
              <a:t>Chair: Keven Bader, CITMA </a:t>
            </a:r>
            <a:endParaRPr lang="en-GB" altLang="en-US" sz="200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0638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a:bodyPr>
          <a:lstStyle/>
          <a:p>
            <a:pPr lvl="1">
              <a:lnSpc>
                <a:spcPct val="80000"/>
              </a:lnSpc>
              <a:buClr>
                <a:schemeClr val="bg2"/>
              </a:buClr>
              <a:buSzPct val="75000"/>
            </a:pPr>
            <a:br>
              <a:rPr lang="en-GB" sz="3200" dirty="0">
                <a:solidFill>
                  <a:srgbClr val="365F91"/>
                </a:solidFill>
                <a:ea typeface="+mn-ea"/>
                <a:cs typeface="+mn-cs"/>
              </a:rPr>
            </a:br>
            <a:r>
              <a:rPr lang="en-GB" sz="2700" dirty="0">
                <a:solidFill>
                  <a:srgbClr val="365F91"/>
                </a:solidFill>
                <a:ea typeface="+mn-ea"/>
                <a:cs typeface="+mn-cs"/>
              </a:rPr>
              <a:t>Queries so far (4)</a:t>
            </a:r>
          </a:p>
        </p:txBody>
      </p:sp>
      <p:sp>
        <p:nvSpPr>
          <p:cNvPr id="6" name="Content Placeholder 5"/>
          <p:cNvSpPr>
            <a:spLocks noGrp="1"/>
          </p:cNvSpPr>
          <p:nvPr>
            <p:ph idx="1"/>
          </p:nvPr>
        </p:nvSpPr>
        <p:spPr>
          <a:xfrm>
            <a:off x="611560" y="1628800"/>
            <a:ext cx="8293604" cy="4536503"/>
          </a:xfrm>
        </p:spPr>
        <p:txBody>
          <a:bodyPr>
            <a:normAutofit/>
          </a:bodyPr>
          <a:lstStyle/>
          <a:p>
            <a:pPr marL="0" indent="0">
              <a:buNone/>
            </a:pPr>
            <a:endParaRPr lang="en-GB" sz="1800" b="1" dirty="0">
              <a:solidFill>
                <a:srgbClr val="365F91"/>
              </a:solidFill>
            </a:endParaRPr>
          </a:p>
          <a:p>
            <a:pPr marL="0" indent="0">
              <a:buNone/>
            </a:pPr>
            <a:r>
              <a:rPr lang="en-GB" sz="1800" b="1" dirty="0">
                <a:solidFill>
                  <a:srgbClr val="365F91"/>
                </a:solidFill>
              </a:rPr>
              <a:t>Does my CPD activity need to relate to UK law if I am based outside of the UK? </a:t>
            </a:r>
          </a:p>
          <a:p>
            <a:pPr lvl="1">
              <a:buFont typeface="Wingdings" charset="2"/>
              <a:buChar char="q"/>
            </a:pPr>
            <a:r>
              <a:rPr lang="en-GB" sz="1300" i="1" dirty="0">
                <a:solidFill>
                  <a:srgbClr val="365F91"/>
                </a:solidFill>
              </a:rPr>
              <a:t>The purpose of continuing competence is to ensure that attorneys maintain their competence throughout the course of their career.  What this looks like for one attorney, will not be the same for another.</a:t>
            </a:r>
          </a:p>
          <a:p>
            <a:pPr lvl="1">
              <a:buFont typeface="Wingdings" charset="2"/>
              <a:buChar char="q"/>
            </a:pPr>
            <a:r>
              <a:rPr lang="en-GB" sz="1300" i="1" dirty="0">
                <a:solidFill>
                  <a:srgbClr val="365F91"/>
                </a:solidFill>
              </a:rPr>
              <a:t>What is required to ensure an attorney is competent to practise will vary considerably depending on their practice, their clients, their seniority, their career goals, their experience in other jurisdictions etc</a:t>
            </a:r>
          </a:p>
          <a:p>
            <a:pPr lvl="1">
              <a:buFont typeface="Wingdings" charset="2"/>
              <a:buChar char="q"/>
            </a:pPr>
            <a:r>
              <a:rPr lang="en-GB" sz="1300" i="1" dirty="0">
                <a:solidFill>
                  <a:srgbClr val="365F91"/>
                </a:solidFill>
              </a:rPr>
              <a:t>If an attorney does very little UK law, their focus may be on maintaining and developing their skills in areas other than UK law and practice.  However, an attorney on IPReg’s register may practise in the UK and therefore attorneys should reflect on their practice in the context of the Competency Frameworks and take steps to ensure they maintain the minimum competency levels set out</a:t>
            </a:r>
          </a:p>
          <a:p>
            <a:pPr lvl="1">
              <a:buFont typeface="Wingdings" charset="2"/>
              <a:buChar char="q"/>
            </a:pPr>
            <a:endParaRPr lang="en-GB" sz="1300" i="1" dirty="0">
              <a:solidFill>
                <a:srgbClr val="FFC000"/>
              </a:solidFill>
            </a:endParaRPr>
          </a:p>
          <a:p>
            <a:pPr marL="0" indent="0">
              <a:buNone/>
            </a:pPr>
            <a:endParaRPr lang="en-GB" sz="1300" dirty="0">
              <a:solidFill>
                <a:srgbClr val="365F91"/>
              </a:solidFill>
            </a:endParaRPr>
          </a:p>
          <a:p>
            <a:pPr>
              <a:buFont typeface="Wingdings" charset="2"/>
              <a:buChar char="q"/>
            </a:pPr>
            <a:endParaRPr lang="en-GB" sz="1800" dirty="0">
              <a:solidFill>
                <a:srgbClr val="365F91"/>
              </a:solidFill>
            </a:endParaRPr>
          </a:p>
          <a:p>
            <a:pPr lvl="1"/>
            <a:endParaRPr lang="en-GB" sz="17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5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dirty="0">
              <a:solidFill>
                <a:srgbClr val="000000"/>
              </a:solidFill>
              <a:ea typeface="+mn-ea"/>
              <a:cs typeface="+mn-cs"/>
            </a:endParaRPr>
          </a:p>
        </p:txBody>
      </p:sp>
    </p:spTree>
    <p:extLst>
      <p:ext uri="{BB962C8B-B14F-4D97-AF65-F5344CB8AC3E}">
        <p14:creationId xmlns:p14="http://schemas.microsoft.com/office/powerpoint/2010/main" val="3407809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a:bodyPr>
          <a:lstStyle/>
          <a:p>
            <a:pPr lvl="1">
              <a:lnSpc>
                <a:spcPct val="80000"/>
              </a:lnSpc>
              <a:buClr>
                <a:schemeClr val="bg2"/>
              </a:buClr>
              <a:buSzPct val="75000"/>
            </a:pPr>
            <a:br>
              <a:rPr lang="en-GB" sz="3200" dirty="0">
                <a:solidFill>
                  <a:srgbClr val="365F91"/>
                </a:solidFill>
                <a:ea typeface="+mn-ea"/>
                <a:cs typeface="+mn-cs"/>
              </a:rPr>
            </a:br>
            <a:r>
              <a:rPr lang="en-GB" sz="3200" dirty="0">
                <a:solidFill>
                  <a:srgbClr val="365F91"/>
                </a:solidFill>
                <a:ea typeface="+mn-ea"/>
                <a:cs typeface="+mn-cs"/>
              </a:rPr>
              <a:t>Talk to us!</a:t>
            </a:r>
          </a:p>
        </p:txBody>
      </p:sp>
      <p:sp>
        <p:nvSpPr>
          <p:cNvPr id="6" name="Content Placeholder 5"/>
          <p:cNvSpPr>
            <a:spLocks noGrp="1"/>
          </p:cNvSpPr>
          <p:nvPr>
            <p:ph idx="1"/>
          </p:nvPr>
        </p:nvSpPr>
        <p:spPr>
          <a:xfrm>
            <a:off x="611560" y="1628800"/>
            <a:ext cx="8293604" cy="4536503"/>
          </a:xfrm>
        </p:spPr>
        <p:txBody>
          <a:bodyPr>
            <a:normAutofit/>
          </a:bodyPr>
          <a:lstStyle/>
          <a:p>
            <a:pPr marL="0" indent="0">
              <a:buNone/>
            </a:pPr>
            <a:endParaRPr lang="en-GB" sz="1800" dirty="0">
              <a:solidFill>
                <a:srgbClr val="365F91"/>
              </a:solidFill>
            </a:endParaRPr>
          </a:p>
          <a:p>
            <a:pPr>
              <a:lnSpc>
                <a:spcPct val="90000"/>
              </a:lnSpc>
              <a:buFont typeface="Wingdings" charset="2"/>
              <a:buChar char="q"/>
            </a:pPr>
            <a:r>
              <a:rPr lang="en-GB" sz="1800" dirty="0">
                <a:solidFill>
                  <a:srgbClr val="365F91"/>
                </a:solidFill>
              </a:rPr>
              <a:t>Questions? </a:t>
            </a:r>
          </a:p>
          <a:p>
            <a:pPr>
              <a:lnSpc>
                <a:spcPct val="90000"/>
              </a:lnSpc>
              <a:buFont typeface="Wingdings" charset="2"/>
              <a:buChar char="q"/>
            </a:pPr>
            <a:endParaRPr lang="en-GB" sz="1800" dirty="0">
              <a:solidFill>
                <a:srgbClr val="365F91"/>
              </a:solidFill>
            </a:endParaRPr>
          </a:p>
          <a:p>
            <a:pPr>
              <a:lnSpc>
                <a:spcPct val="90000"/>
              </a:lnSpc>
              <a:buFont typeface="Wingdings" charset="2"/>
              <a:buChar char="q"/>
            </a:pPr>
            <a:r>
              <a:rPr lang="en-GB" sz="1800" dirty="0">
                <a:solidFill>
                  <a:srgbClr val="365F91"/>
                </a:solidFill>
              </a:rPr>
              <a:t>Email: </a:t>
            </a:r>
            <a:r>
              <a:rPr lang="en-GB" sz="1800" dirty="0">
                <a:solidFill>
                  <a:srgbClr val="365F91"/>
                </a:solidFill>
                <a:hlinkClick r:id="rId3"/>
              </a:rPr>
              <a:t>info@ipreg.org.uk</a:t>
            </a:r>
            <a:endParaRPr lang="en-GB" sz="1800" dirty="0">
              <a:solidFill>
                <a:srgbClr val="365F91"/>
              </a:solidFill>
            </a:endParaRPr>
          </a:p>
          <a:p>
            <a:pPr>
              <a:lnSpc>
                <a:spcPct val="90000"/>
              </a:lnSpc>
              <a:buFont typeface="Wingdings" charset="2"/>
              <a:buChar char="q"/>
            </a:pPr>
            <a:endParaRPr lang="en-GB" sz="1800" dirty="0">
              <a:solidFill>
                <a:srgbClr val="365F91"/>
              </a:solidFill>
            </a:endParaRPr>
          </a:p>
          <a:p>
            <a:pPr>
              <a:lnSpc>
                <a:spcPct val="90000"/>
              </a:lnSpc>
              <a:buFont typeface="Wingdings" charset="2"/>
              <a:buChar char="q"/>
            </a:pPr>
            <a:r>
              <a:rPr lang="en-GB" sz="1800" dirty="0">
                <a:solidFill>
                  <a:srgbClr val="365F91"/>
                </a:solidFill>
              </a:rPr>
              <a:t>Website: </a:t>
            </a:r>
            <a:r>
              <a:rPr lang="en-GB" sz="1800" dirty="0">
                <a:solidFill>
                  <a:srgbClr val="365F91"/>
                </a:solidFill>
                <a:hlinkClick r:id="rId4"/>
              </a:rPr>
              <a:t>contact us</a:t>
            </a:r>
            <a:endParaRPr lang="en-GB" sz="1800" dirty="0">
              <a:solidFill>
                <a:srgbClr val="365F91"/>
              </a:solidFill>
            </a:endParaRPr>
          </a:p>
          <a:p>
            <a:pPr marL="0" indent="0">
              <a:lnSpc>
                <a:spcPct val="90000"/>
              </a:lnSpc>
              <a:buClr>
                <a:srgbClr val="2B4F86"/>
              </a:buClr>
              <a:buNone/>
              <a:defRPr/>
            </a:pPr>
            <a:endParaRPr lang="en-GB" sz="1800" dirty="0">
              <a:solidFill>
                <a:srgbClr val="365F91"/>
              </a:solidFill>
              <a:cs typeface="Arial"/>
            </a:endParaRPr>
          </a:p>
          <a:p>
            <a:pPr>
              <a:lnSpc>
                <a:spcPct val="90000"/>
              </a:lnSpc>
              <a:buClr>
                <a:srgbClr val="2B4F86"/>
              </a:buClr>
              <a:buFont typeface="Wingdings" charset="2"/>
              <a:buChar char="q"/>
              <a:defRPr/>
            </a:pPr>
            <a:r>
              <a:rPr lang="en-GB" sz="1800" dirty="0">
                <a:solidFill>
                  <a:srgbClr val="365F91"/>
                </a:solidFill>
                <a:cs typeface="Arial"/>
              </a:rPr>
              <a:t>Next webinar: 16 November 2023 </a:t>
            </a:r>
            <a:r>
              <a:rPr lang="en-GB" sz="1800">
                <a:solidFill>
                  <a:srgbClr val="365F91"/>
                </a:solidFill>
                <a:cs typeface="Arial"/>
              </a:rPr>
              <a:t>(12.30pm)  </a:t>
            </a:r>
            <a:r>
              <a:rPr lang="en-GB" sz="1800" dirty="0">
                <a:solidFill>
                  <a:srgbClr val="365F91"/>
                </a:solidFill>
                <a:cs typeface="Arial"/>
              </a:rPr>
              <a:t>- new requirements for transparency about costs and financial benefits</a:t>
            </a:r>
            <a:endParaRPr lang="en-GB" sz="4000" dirty="0">
              <a:solidFill>
                <a:srgbClr val="FFFFFF"/>
              </a:solidFill>
              <a:cs typeface="Arial"/>
            </a:endParaRPr>
          </a:p>
        </p:txBody>
      </p:sp>
    </p:spTree>
    <p:extLst>
      <p:ext uri="{BB962C8B-B14F-4D97-AF65-F5344CB8AC3E}">
        <p14:creationId xmlns:p14="http://schemas.microsoft.com/office/powerpoint/2010/main" val="816272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91CD0-8179-4720-AF93-D191104EB246}"/>
              </a:ext>
            </a:extLst>
          </p:cNvPr>
          <p:cNvSpPr>
            <a:spLocks noGrp="1"/>
          </p:cNvSpPr>
          <p:nvPr>
            <p:ph type="title"/>
          </p:nvPr>
        </p:nvSpPr>
        <p:spPr/>
        <p:txBody>
          <a:bodyPr/>
          <a:lstStyle/>
          <a:p>
            <a:r>
              <a:rPr lang="en-GB" sz="3200" dirty="0">
                <a:solidFill>
                  <a:srgbClr val="365F91"/>
                </a:solidFill>
              </a:rPr>
              <a:t>Purpose of today</a:t>
            </a:r>
          </a:p>
        </p:txBody>
      </p:sp>
      <p:sp>
        <p:nvSpPr>
          <p:cNvPr id="3" name="Content Placeholder 2">
            <a:extLst>
              <a:ext uri="{FF2B5EF4-FFF2-40B4-BE49-F238E27FC236}">
                <a16:creationId xmlns:a16="http://schemas.microsoft.com/office/drawing/2014/main" id="{380AFD67-4C31-40CE-B726-27DA31CE4C87}"/>
              </a:ext>
            </a:extLst>
          </p:cNvPr>
          <p:cNvSpPr>
            <a:spLocks noGrp="1"/>
          </p:cNvSpPr>
          <p:nvPr>
            <p:ph idx="1"/>
          </p:nvPr>
        </p:nvSpPr>
        <p:spPr/>
        <p:txBody>
          <a:bodyPr/>
          <a:lstStyle/>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Brief update on progress since 1 July</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Help you to understand what the continuing competence changes mean in practice</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Explain what will be required in the annual return this December</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u="sng" dirty="0">
                <a:solidFill>
                  <a:srgbClr val="365F91"/>
                </a:solidFill>
                <a:ea typeface="+mn-ea"/>
                <a:cs typeface="+mn-cs"/>
              </a:rPr>
              <a:t>Hear from you</a:t>
            </a:r>
            <a:r>
              <a:rPr lang="en-GB" sz="1800" dirty="0">
                <a:solidFill>
                  <a:srgbClr val="365F91"/>
                </a:solidFill>
                <a:ea typeface="+mn-ea"/>
                <a:cs typeface="+mn-cs"/>
              </a:rPr>
              <a:t> and answer your questions</a:t>
            </a: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lvl="1">
              <a:lnSpc>
                <a:spcPct val="80000"/>
              </a:lnSpc>
              <a:buFont typeface="Wingdings" charset="2"/>
              <a:buChar char="q"/>
            </a:pPr>
            <a:endParaRPr lang="en-GB" sz="1600" dirty="0">
              <a:ea typeface="+mn-ea"/>
              <a:cs typeface="+mn-cs"/>
            </a:endParaRPr>
          </a:p>
          <a:p>
            <a:pPr lvl="1"/>
            <a:endParaRPr lang="en-GB" dirty="0"/>
          </a:p>
        </p:txBody>
      </p:sp>
    </p:spTree>
    <p:extLst>
      <p:ext uri="{BB962C8B-B14F-4D97-AF65-F5344CB8AC3E}">
        <p14:creationId xmlns:p14="http://schemas.microsoft.com/office/powerpoint/2010/main" val="313971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91CD0-8179-4720-AF93-D191104EB246}"/>
              </a:ext>
            </a:extLst>
          </p:cNvPr>
          <p:cNvSpPr>
            <a:spLocks noGrp="1"/>
          </p:cNvSpPr>
          <p:nvPr>
            <p:ph type="title"/>
          </p:nvPr>
        </p:nvSpPr>
        <p:spPr/>
        <p:txBody>
          <a:bodyPr/>
          <a:lstStyle/>
          <a:p>
            <a:r>
              <a:rPr lang="en-GB" sz="3200" dirty="0">
                <a:solidFill>
                  <a:srgbClr val="365F91"/>
                </a:solidFill>
              </a:rPr>
              <a:t>Progress since 1 July</a:t>
            </a:r>
          </a:p>
        </p:txBody>
      </p:sp>
      <p:sp>
        <p:nvSpPr>
          <p:cNvPr id="3" name="Content Placeholder 2">
            <a:extLst>
              <a:ext uri="{FF2B5EF4-FFF2-40B4-BE49-F238E27FC236}">
                <a16:creationId xmlns:a16="http://schemas.microsoft.com/office/drawing/2014/main" id="{380AFD67-4C31-40CE-B726-27DA31CE4C87}"/>
              </a:ext>
            </a:extLst>
          </p:cNvPr>
          <p:cNvSpPr>
            <a:spLocks noGrp="1"/>
          </p:cNvSpPr>
          <p:nvPr>
            <p:ph idx="1"/>
          </p:nvPr>
        </p:nvSpPr>
        <p:spPr/>
        <p:txBody>
          <a:bodyPr/>
          <a:lstStyle/>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All new regulatory arrangements now in force: Over-arching principles, Core Regulatory Framework and Standard Operating Procedures</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Has gone smoothly – from IPReg’s perspective – please tell us if it hasn’t from yours.</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Lots of enquiries from firms and attorneys, so clear that everyone is engaging well</a:t>
            </a: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r>
              <a:rPr lang="en-GB" sz="1800" dirty="0">
                <a:solidFill>
                  <a:srgbClr val="365F91"/>
                </a:solidFill>
                <a:ea typeface="+mn-ea"/>
                <a:cs typeface="+mn-cs"/>
              </a:rPr>
              <a:t>One entrant to the PII Sandbox – happy to speak to others who may be interested in it.</a:t>
            </a: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0" lvl="1" indent="0">
              <a:lnSpc>
                <a:spcPct val="80000"/>
              </a:lnSpc>
              <a:buClr>
                <a:schemeClr val="bg2"/>
              </a:buClr>
              <a:buSzPct val="75000"/>
              <a:buNone/>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dirty="0">
              <a:solidFill>
                <a:srgbClr val="365F91"/>
              </a:solidFill>
              <a:ea typeface="+mn-ea"/>
              <a:cs typeface="+mn-cs"/>
            </a:endParaRPr>
          </a:p>
          <a:p>
            <a:pPr marL="342900" lvl="1" indent="-342900">
              <a:lnSpc>
                <a:spcPct val="80000"/>
              </a:lnSpc>
              <a:buClr>
                <a:schemeClr val="bg2"/>
              </a:buClr>
              <a:buSzPct val="75000"/>
              <a:buFont typeface="Wingdings" charset="2"/>
              <a:buChar char="q"/>
            </a:pPr>
            <a:endParaRPr lang="en-GB" sz="1800" dirty="0">
              <a:solidFill>
                <a:srgbClr val="365F91"/>
              </a:solidFill>
              <a:ea typeface="+mn-ea"/>
              <a:cs typeface="+mn-cs"/>
            </a:endParaRPr>
          </a:p>
          <a:p>
            <a:pPr lvl="1">
              <a:lnSpc>
                <a:spcPct val="80000"/>
              </a:lnSpc>
              <a:buFont typeface="Wingdings" charset="2"/>
              <a:buChar char="q"/>
            </a:pPr>
            <a:endParaRPr lang="en-GB" sz="1600" dirty="0">
              <a:ea typeface="+mn-ea"/>
              <a:cs typeface="+mn-cs"/>
            </a:endParaRPr>
          </a:p>
          <a:p>
            <a:pPr lvl="1"/>
            <a:endParaRPr lang="en-GB" dirty="0"/>
          </a:p>
        </p:txBody>
      </p:sp>
    </p:spTree>
    <p:extLst>
      <p:ext uri="{BB962C8B-B14F-4D97-AF65-F5344CB8AC3E}">
        <p14:creationId xmlns:p14="http://schemas.microsoft.com/office/powerpoint/2010/main" val="2288640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10F27-F053-8344-E947-6CE448CFDC34}"/>
              </a:ext>
            </a:extLst>
          </p:cNvPr>
          <p:cNvSpPr>
            <a:spLocks noGrp="1"/>
          </p:cNvSpPr>
          <p:nvPr>
            <p:ph type="title"/>
          </p:nvPr>
        </p:nvSpPr>
        <p:spPr/>
        <p:txBody>
          <a:bodyPr/>
          <a:lstStyle/>
          <a:p>
            <a:r>
              <a:rPr lang="en-GB" sz="2700" dirty="0">
                <a:solidFill>
                  <a:srgbClr val="365F91"/>
                </a:solidFill>
                <a:latin typeface="Arial" charset="0"/>
                <a:ea typeface="+mn-ea"/>
                <a:cs typeface="+mn-cs"/>
              </a:rPr>
              <a:t>Code of Conduct - Competence </a:t>
            </a:r>
          </a:p>
        </p:txBody>
      </p:sp>
      <p:sp>
        <p:nvSpPr>
          <p:cNvPr id="3" name="Content Placeholder 2">
            <a:extLst>
              <a:ext uri="{FF2B5EF4-FFF2-40B4-BE49-F238E27FC236}">
                <a16:creationId xmlns:a16="http://schemas.microsoft.com/office/drawing/2014/main" id="{DEA10E64-60CE-0F3C-5A74-AC4D6CD45E17}"/>
              </a:ext>
            </a:extLst>
          </p:cNvPr>
          <p:cNvSpPr>
            <a:spLocks noGrp="1"/>
          </p:cNvSpPr>
          <p:nvPr>
            <p:ph idx="1"/>
          </p:nvPr>
        </p:nvSpPr>
        <p:spPr/>
        <p:txBody>
          <a:bodyPr/>
          <a:lstStyle/>
          <a:p>
            <a:r>
              <a:rPr lang="en-GB" sz="1800" dirty="0">
                <a:solidFill>
                  <a:srgbClr val="365F91"/>
                </a:solidFill>
              </a:rPr>
              <a:t>2.1 You only undertake work that is within your expertise and competence. </a:t>
            </a:r>
          </a:p>
          <a:p>
            <a:pPr marL="0" indent="0">
              <a:buNone/>
            </a:pPr>
            <a:endParaRPr lang="en-GB" sz="1800" dirty="0">
              <a:solidFill>
                <a:srgbClr val="365F91"/>
              </a:solidFill>
            </a:endParaRPr>
          </a:p>
          <a:p>
            <a:r>
              <a:rPr lang="en-GB" sz="1800" dirty="0">
                <a:solidFill>
                  <a:srgbClr val="365F91"/>
                </a:solidFill>
              </a:rPr>
              <a:t>2.2	You maintain your continuing competence in accordance with IPReg’s requirements and guidance.</a:t>
            </a:r>
          </a:p>
          <a:p>
            <a:pPr marL="0" indent="0">
              <a:buNone/>
            </a:pPr>
            <a:endParaRPr lang="en-GB" sz="1800" dirty="0">
              <a:solidFill>
                <a:srgbClr val="365F91"/>
              </a:solidFill>
            </a:endParaRPr>
          </a:p>
          <a:p>
            <a:r>
              <a:rPr lang="en-GB" sz="1800" dirty="0">
                <a:solidFill>
                  <a:srgbClr val="365F91"/>
                </a:solidFill>
              </a:rPr>
              <a:t>2.3	Those with management responsibility ensure that appropriate training and supervision arrangements are in place for those working at all levels.</a:t>
            </a:r>
          </a:p>
          <a:p>
            <a:pPr marL="0" indent="0">
              <a:buNone/>
            </a:pPr>
            <a:endParaRPr lang="en-GB" dirty="0"/>
          </a:p>
        </p:txBody>
      </p:sp>
    </p:spTree>
    <p:extLst>
      <p:ext uri="{BB962C8B-B14F-4D97-AF65-F5344CB8AC3E}">
        <p14:creationId xmlns:p14="http://schemas.microsoft.com/office/powerpoint/2010/main" val="208303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fontScale="90000"/>
          </a:bodyPr>
          <a:lstStyle/>
          <a:p>
            <a:pPr lvl="1">
              <a:lnSpc>
                <a:spcPct val="80000"/>
              </a:lnSpc>
              <a:buClr>
                <a:schemeClr val="bg2"/>
              </a:buClr>
              <a:buSzPct val="75000"/>
            </a:pPr>
            <a:br>
              <a:rPr lang="en-GB" sz="3200" dirty="0">
                <a:solidFill>
                  <a:srgbClr val="365F91"/>
                </a:solidFill>
                <a:ea typeface="+mn-ea"/>
                <a:cs typeface="+mn-cs"/>
              </a:rPr>
            </a:br>
            <a:r>
              <a:rPr lang="en-GB" sz="3000" dirty="0">
                <a:solidFill>
                  <a:srgbClr val="365F91"/>
                </a:solidFill>
                <a:ea typeface="+mn-ea"/>
                <a:cs typeface="+mn-cs"/>
              </a:rPr>
              <a:t>Competence – </a:t>
            </a:r>
            <a:r>
              <a:rPr lang="en-GB" sz="3000" dirty="0" err="1">
                <a:solidFill>
                  <a:srgbClr val="365F91"/>
                </a:solidFill>
                <a:ea typeface="+mn-ea"/>
                <a:cs typeface="+mn-cs"/>
              </a:rPr>
              <a:t>IPReg’s</a:t>
            </a:r>
            <a:r>
              <a:rPr lang="en-GB" sz="3000" dirty="0">
                <a:solidFill>
                  <a:srgbClr val="365F91"/>
                </a:solidFill>
                <a:ea typeface="+mn-ea"/>
                <a:cs typeface="+mn-cs"/>
              </a:rPr>
              <a:t> requirements and guidance</a:t>
            </a:r>
          </a:p>
        </p:txBody>
      </p:sp>
      <p:sp>
        <p:nvSpPr>
          <p:cNvPr id="6" name="Content Placeholder 5"/>
          <p:cNvSpPr>
            <a:spLocks noGrp="1"/>
          </p:cNvSpPr>
          <p:nvPr>
            <p:ph idx="1"/>
          </p:nvPr>
        </p:nvSpPr>
        <p:spPr>
          <a:xfrm>
            <a:off x="611560" y="1628800"/>
            <a:ext cx="8293604" cy="4536503"/>
          </a:xfrm>
        </p:spPr>
        <p:txBody>
          <a:bodyPr>
            <a:normAutofit/>
          </a:bodyPr>
          <a:lstStyle/>
          <a:p>
            <a:pPr marL="0" indent="0">
              <a:buNone/>
            </a:pPr>
            <a:endParaRPr lang="en-GB" sz="1800" dirty="0">
              <a:solidFill>
                <a:srgbClr val="365F91"/>
              </a:solidFill>
            </a:endParaRPr>
          </a:p>
          <a:p>
            <a:pPr>
              <a:buFont typeface="Wingdings" charset="2"/>
              <a:buChar char="q"/>
            </a:pPr>
            <a:r>
              <a:rPr lang="en-GB" sz="1800" dirty="0">
                <a:solidFill>
                  <a:srgbClr val="365F91"/>
                </a:solidFill>
              </a:rPr>
              <a:t>Set out in the supporting </a:t>
            </a:r>
            <a:r>
              <a:rPr lang="en-GB" sz="1800" dirty="0">
                <a:solidFill>
                  <a:srgbClr val="365F91"/>
                </a:solidFill>
                <a:hlinkClick r:id="rId3"/>
              </a:rPr>
              <a:t>guidance</a:t>
            </a:r>
            <a:r>
              <a:rPr lang="en-GB" sz="1800" dirty="0">
                <a:solidFill>
                  <a:srgbClr val="365F91"/>
                </a:solidFill>
              </a:rPr>
              <a:t> (paragraph 5).</a:t>
            </a:r>
          </a:p>
          <a:p>
            <a:pPr>
              <a:buFont typeface="Wingdings" charset="2"/>
              <a:buChar char="q"/>
            </a:pPr>
            <a:endParaRPr lang="en-GB" sz="1800" dirty="0">
              <a:solidFill>
                <a:srgbClr val="365F91"/>
              </a:solidFill>
            </a:endParaRPr>
          </a:p>
          <a:p>
            <a:pPr>
              <a:buFont typeface="Wingdings" charset="2"/>
              <a:buChar char="q"/>
            </a:pPr>
            <a:r>
              <a:rPr lang="en-GB" sz="1800" dirty="0">
                <a:solidFill>
                  <a:srgbClr val="365F91"/>
                </a:solidFill>
              </a:rPr>
              <a:t>Change in emphasis to regular </a:t>
            </a:r>
            <a:r>
              <a:rPr lang="en-GB" sz="1800" b="1" dirty="0">
                <a:solidFill>
                  <a:srgbClr val="365F91"/>
                </a:solidFill>
              </a:rPr>
              <a:t>reflection</a:t>
            </a:r>
            <a:r>
              <a:rPr lang="en-GB" sz="1800" dirty="0">
                <a:solidFill>
                  <a:srgbClr val="365F91"/>
                </a:solidFill>
              </a:rPr>
              <a:t> on what is needed – no more hours based requirement.</a:t>
            </a:r>
          </a:p>
          <a:p>
            <a:pPr marL="0" indent="0">
              <a:buNone/>
            </a:pPr>
            <a:endParaRPr lang="en-GB" sz="1800" dirty="0">
              <a:solidFill>
                <a:srgbClr val="365F91"/>
              </a:solidFill>
            </a:endParaRPr>
          </a:p>
          <a:p>
            <a:pPr>
              <a:buFont typeface="Wingdings" charset="2"/>
              <a:buChar char="q"/>
            </a:pPr>
            <a:r>
              <a:rPr lang="en-GB" sz="1800" b="1" dirty="0">
                <a:solidFill>
                  <a:srgbClr val="365F91"/>
                </a:solidFill>
              </a:rPr>
              <a:t>Plan</a:t>
            </a:r>
            <a:r>
              <a:rPr lang="en-GB" sz="1800" dirty="0">
                <a:solidFill>
                  <a:srgbClr val="365F91"/>
                </a:solidFill>
              </a:rPr>
              <a:t> how these needs can be addressed through appropriate activities.</a:t>
            </a:r>
          </a:p>
          <a:p>
            <a:pPr marL="0" indent="0">
              <a:buNone/>
            </a:pPr>
            <a:endParaRPr lang="en-GB" sz="1800" dirty="0">
              <a:solidFill>
                <a:srgbClr val="365F91"/>
              </a:solidFill>
            </a:endParaRPr>
          </a:p>
          <a:p>
            <a:pPr>
              <a:buFont typeface="Wingdings" charset="2"/>
              <a:buChar char="q"/>
            </a:pPr>
            <a:r>
              <a:rPr lang="en-GB" sz="1800" b="1" dirty="0">
                <a:solidFill>
                  <a:srgbClr val="365F91"/>
                </a:solidFill>
              </a:rPr>
              <a:t>Record </a:t>
            </a:r>
            <a:r>
              <a:rPr lang="en-GB" sz="1800" dirty="0">
                <a:solidFill>
                  <a:srgbClr val="365F91"/>
                </a:solidFill>
              </a:rPr>
              <a:t>and</a:t>
            </a:r>
            <a:r>
              <a:rPr lang="en-GB" sz="1800" b="1" dirty="0">
                <a:solidFill>
                  <a:srgbClr val="365F91"/>
                </a:solidFill>
              </a:rPr>
              <a:t> evaluate </a:t>
            </a:r>
            <a:r>
              <a:rPr lang="en-GB" sz="1800" dirty="0">
                <a:solidFill>
                  <a:srgbClr val="365F91"/>
                </a:solidFill>
              </a:rPr>
              <a:t>the effectiveness of what you have done.</a:t>
            </a:r>
          </a:p>
          <a:p>
            <a:pPr>
              <a:buFont typeface="Wingdings" charset="2"/>
              <a:buChar char="q"/>
            </a:pPr>
            <a:endParaRPr lang="en-GB" sz="1800" dirty="0">
              <a:solidFill>
                <a:srgbClr val="365F91"/>
              </a:solidFill>
            </a:endParaRPr>
          </a:p>
          <a:p>
            <a:pPr>
              <a:buFont typeface="Wingdings" charset="2"/>
              <a:buChar char="q"/>
            </a:pPr>
            <a:r>
              <a:rPr lang="en-GB" sz="1800" dirty="0">
                <a:solidFill>
                  <a:srgbClr val="365F91"/>
                </a:solidFill>
              </a:rPr>
              <a:t>No prescription regarding the recording of activities - but we have provided 3 example templates which may be helpful and our guidance gives some examples of the types of activities you could undertake.</a:t>
            </a:r>
          </a:p>
          <a:p>
            <a:pPr>
              <a:buFont typeface="Wingdings" charset="2"/>
              <a:buChar char="q"/>
            </a:pPr>
            <a:endParaRPr lang="en-GB" sz="1800" dirty="0">
              <a:solidFill>
                <a:srgbClr val="365F91"/>
              </a:solidFill>
            </a:endParaRPr>
          </a:p>
          <a:p>
            <a:pPr>
              <a:buFont typeface="Wingdings" charset="2"/>
              <a:buChar char="q"/>
            </a:pPr>
            <a:endParaRPr lang="en-GB" sz="1800" dirty="0">
              <a:solidFill>
                <a:srgbClr val="365F91"/>
              </a:solidFill>
            </a:endParaRPr>
          </a:p>
          <a:p>
            <a:pPr>
              <a:buFont typeface="Wingdings" charset="2"/>
              <a:buChar char="q"/>
            </a:pPr>
            <a:endParaRPr lang="en-GB" sz="1800" b="1" dirty="0">
              <a:solidFill>
                <a:srgbClr val="365F91"/>
              </a:solidFill>
            </a:endParaRPr>
          </a:p>
          <a:p>
            <a:pPr marL="0" indent="0">
              <a:buNone/>
            </a:pPr>
            <a:endParaRPr lang="en-GB" sz="1800" dirty="0">
              <a:solidFill>
                <a:srgbClr val="365F91"/>
              </a:solidFill>
            </a:endParaRPr>
          </a:p>
          <a:p>
            <a:pPr>
              <a:buFont typeface="Wingdings" charset="2"/>
              <a:buChar char="q"/>
            </a:pPr>
            <a:endParaRPr lang="en-GB" sz="1800" dirty="0">
              <a:solidFill>
                <a:srgbClr val="365F91"/>
              </a:solidFill>
            </a:endParaRPr>
          </a:p>
          <a:p>
            <a:pPr lvl="1"/>
            <a:endParaRPr lang="en-GB" sz="17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5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dirty="0">
              <a:solidFill>
                <a:srgbClr val="000000"/>
              </a:solidFill>
              <a:ea typeface="+mn-ea"/>
              <a:cs typeface="+mn-cs"/>
            </a:endParaRPr>
          </a:p>
        </p:txBody>
      </p:sp>
    </p:spTree>
    <p:extLst>
      <p:ext uri="{BB962C8B-B14F-4D97-AF65-F5344CB8AC3E}">
        <p14:creationId xmlns:p14="http://schemas.microsoft.com/office/powerpoint/2010/main" val="3252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457200" y="457200"/>
            <a:ext cx="8229600" cy="1027584"/>
          </a:xfrm>
        </p:spPr>
        <p:txBody>
          <a:bodyPr/>
          <a:lstStyle/>
          <a:p>
            <a:pPr eaLnBrk="1" hangingPunct="1"/>
            <a:br>
              <a:rPr lang="en-GB" sz="2700" dirty="0">
                <a:solidFill>
                  <a:srgbClr val="365F91"/>
                </a:solidFill>
              </a:rPr>
            </a:br>
            <a:r>
              <a:rPr lang="en-GB" sz="2700" dirty="0">
                <a:solidFill>
                  <a:srgbClr val="365F91"/>
                </a:solidFill>
              </a:rPr>
              <a:t>Next steps and compliance</a:t>
            </a:r>
            <a:endParaRPr lang="en-GB" sz="1900" dirty="0">
              <a:solidFill>
                <a:schemeClr val="accent1">
                  <a:lumMod val="75000"/>
                </a:schemeClr>
              </a:solidFill>
            </a:endParaRPr>
          </a:p>
        </p:txBody>
      </p:sp>
      <p:sp>
        <p:nvSpPr>
          <p:cNvPr id="30722" name="Rectangle 3"/>
          <p:cNvSpPr>
            <a:spLocks noGrp="1" noChangeArrowheads="1"/>
          </p:cNvSpPr>
          <p:nvPr>
            <p:ph type="body" idx="1"/>
          </p:nvPr>
        </p:nvSpPr>
        <p:spPr>
          <a:xfrm>
            <a:off x="539551" y="1700807"/>
            <a:ext cx="8392085" cy="4699993"/>
          </a:xfrm>
        </p:spPr>
        <p:txBody>
          <a:bodyPr/>
          <a:lstStyle/>
          <a:p>
            <a:pPr>
              <a:lnSpc>
                <a:spcPct val="90000"/>
              </a:lnSpc>
              <a:buFont typeface="Wingdings" charset="2"/>
              <a:buChar char="q"/>
            </a:pPr>
            <a:endParaRPr lang="en-GB" sz="1800" dirty="0">
              <a:solidFill>
                <a:srgbClr val="365F91"/>
              </a:solidFill>
            </a:endParaRPr>
          </a:p>
          <a:p>
            <a:pPr>
              <a:buFont typeface="Wingdings" charset="2"/>
              <a:buChar char="q"/>
            </a:pPr>
            <a:r>
              <a:rPr lang="en-GB" sz="1800" dirty="0">
                <a:solidFill>
                  <a:srgbClr val="365F91"/>
                </a:solidFill>
              </a:rPr>
              <a:t>Read the guidance for more information and examples.</a:t>
            </a:r>
          </a:p>
          <a:p>
            <a:pPr>
              <a:buFont typeface="Wingdings" charset="2"/>
              <a:buChar char="q"/>
            </a:pPr>
            <a:endParaRPr lang="en-GB" sz="1800" dirty="0">
              <a:solidFill>
                <a:srgbClr val="365F91"/>
              </a:solidFill>
            </a:endParaRPr>
          </a:p>
          <a:p>
            <a:pPr>
              <a:buFont typeface="Wingdings" charset="2"/>
              <a:buChar char="q"/>
            </a:pPr>
            <a:r>
              <a:rPr lang="en-GB" sz="1800" dirty="0" err="1">
                <a:solidFill>
                  <a:srgbClr val="365F91"/>
                </a:solidFill>
              </a:rPr>
              <a:t>IPReg</a:t>
            </a:r>
            <a:r>
              <a:rPr lang="en-GB" sz="1800" dirty="0">
                <a:solidFill>
                  <a:srgbClr val="365F91"/>
                </a:solidFill>
              </a:rPr>
              <a:t> will ask for a declaration in December 2023 Annual Return – tick box that you have complied with the new requirements in the usual way. </a:t>
            </a:r>
          </a:p>
          <a:p>
            <a:pPr marL="0" indent="0">
              <a:buNone/>
            </a:pPr>
            <a:endParaRPr lang="en-GB" sz="1800" dirty="0">
              <a:solidFill>
                <a:srgbClr val="365F91"/>
              </a:solidFill>
            </a:endParaRPr>
          </a:p>
          <a:p>
            <a:pPr>
              <a:buFont typeface="Wingdings" charset="2"/>
              <a:buChar char="q"/>
            </a:pPr>
            <a:r>
              <a:rPr lang="en-GB" sz="1800" dirty="0">
                <a:solidFill>
                  <a:srgbClr val="365F91"/>
                </a:solidFill>
              </a:rPr>
              <a:t>Random sampling in Spring 2024 to understand how well the new rules are being embedded, identify any issues that are preventing attorneys from complying and share best practice more widely.</a:t>
            </a:r>
          </a:p>
          <a:p>
            <a:pPr marL="0" indent="0">
              <a:buNone/>
            </a:pPr>
            <a:endParaRPr lang="en-GB" sz="1800" dirty="0">
              <a:solidFill>
                <a:srgbClr val="365F91"/>
              </a:solidFill>
            </a:endParaRPr>
          </a:p>
          <a:p>
            <a:pPr>
              <a:buFont typeface="Wingdings" charset="2"/>
              <a:buChar char="q"/>
            </a:pPr>
            <a:r>
              <a:rPr lang="en-GB" sz="1800" dirty="0">
                <a:solidFill>
                  <a:srgbClr val="365F91"/>
                </a:solidFill>
              </a:rPr>
              <a:t>Transitional period for enforcement of 18-24 months to allow time for attorneys to adjust to the new approach – will review timing after sampling exercise.</a:t>
            </a:r>
          </a:p>
          <a:p>
            <a:pPr lvl="1">
              <a:lnSpc>
                <a:spcPct val="90000"/>
              </a:lnSpc>
              <a:buFont typeface="Wingdings" charset="2"/>
              <a:buChar char="q"/>
            </a:pPr>
            <a:endParaRPr lang="en-GB" sz="1800" dirty="0">
              <a:solidFill>
                <a:srgbClr val="365F91"/>
              </a:solidFill>
            </a:endParaRPr>
          </a:p>
          <a:p>
            <a:pPr>
              <a:lnSpc>
                <a:spcPct val="90000"/>
              </a:lnSpc>
              <a:buFont typeface="Wingdings" charset="2"/>
              <a:buChar char="q"/>
            </a:pPr>
            <a:endParaRPr lang="en-GB" sz="1800" dirty="0">
              <a:solidFill>
                <a:srgbClr val="365F91"/>
              </a:solidFill>
            </a:endParaRPr>
          </a:p>
          <a:p>
            <a:pPr>
              <a:lnSpc>
                <a:spcPct val="90000"/>
              </a:lnSpc>
              <a:buFont typeface="Wingdings" charset="2"/>
              <a:buChar char="q"/>
            </a:pPr>
            <a:endParaRPr lang="en-GB" sz="1800" dirty="0">
              <a:solidFill>
                <a:srgbClr val="365F91"/>
              </a:solidFill>
            </a:endParaRPr>
          </a:p>
          <a:p>
            <a:pPr marL="0" indent="0">
              <a:lnSpc>
                <a:spcPct val="90000"/>
              </a:lnSpc>
              <a:buNone/>
            </a:pPr>
            <a:r>
              <a:rPr lang="en-GB" sz="1600" u="sng" dirty="0">
                <a:solidFill>
                  <a:srgbClr val="365F91"/>
                </a:solidFill>
              </a:rPr>
              <a:t> </a:t>
            </a:r>
          </a:p>
          <a:p>
            <a:pPr eaLnBrk="1" hangingPunct="1">
              <a:lnSpc>
                <a:spcPct val="90000"/>
              </a:lnSpc>
              <a:spcBef>
                <a:spcPts val="250"/>
              </a:spcBef>
              <a:spcAft>
                <a:spcPts val="600"/>
              </a:spcAft>
              <a:buFont typeface="Wingdings" charset="2"/>
              <a:buChar char="q"/>
            </a:pPr>
            <a:endParaRPr lang="en-GB" sz="1800" i="1" dirty="0">
              <a:solidFill>
                <a:schemeClr val="accent1">
                  <a:lumMod val="75000"/>
                </a:schemeClr>
              </a:solidFill>
            </a:endParaRPr>
          </a:p>
          <a:p>
            <a:pPr eaLnBrk="1" hangingPunct="1">
              <a:lnSpc>
                <a:spcPct val="90000"/>
              </a:lnSpc>
              <a:spcBef>
                <a:spcPts val="250"/>
              </a:spcBef>
              <a:spcAft>
                <a:spcPts val="600"/>
              </a:spcAft>
            </a:pPr>
            <a:endParaRPr lang="en-GB" sz="2000" i="1" dirty="0">
              <a:solidFill>
                <a:schemeClr val="accent1">
                  <a:lumMod val="75000"/>
                </a:schemeClr>
              </a:solidFill>
            </a:endParaRPr>
          </a:p>
          <a:p>
            <a:pPr eaLnBrk="1" hangingPunct="1">
              <a:lnSpc>
                <a:spcPct val="90000"/>
              </a:lnSpc>
              <a:spcBef>
                <a:spcPts val="250"/>
              </a:spcBef>
              <a:spcAft>
                <a:spcPts val="600"/>
              </a:spcAft>
            </a:pPr>
            <a:endParaRPr lang="en-GB" sz="2000" i="1" dirty="0"/>
          </a:p>
          <a:p>
            <a:pPr eaLnBrk="1" hangingPunct="1">
              <a:spcBef>
                <a:spcPct val="50000"/>
              </a:spcBef>
              <a:spcAft>
                <a:spcPct val="50000"/>
              </a:spcAft>
            </a:pPr>
            <a:endParaRPr lang="en-GB" sz="2000" dirty="0"/>
          </a:p>
          <a:p>
            <a:pPr eaLnBrk="1" hangingPunct="1">
              <a:spcBef>
                <a:spcPct val="50000"/>
              </a:spcBef>
              <a:spcAft>
                <a:spcPct val="50000"/>
              </a:spcAft>
            </a:pPr>
            <a:endParaRPr lang="en-GB" sz="2000" dirty="0"/>
          </a:p>
        </p:txBody>
      </p:sp>
    </p:spTree>
    <p:extLst>
      <p:ext uri="{BB962C8B-B14F-4D97-AF65-F5344CB8AC3E}">
        <p14:creationId xmlns:p14="http://schemas.microsoft.com/office/powerpoint/2010/main" val="2615292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a:bodyPr>
          <a:lstStyle/>
          <a:p>
            <a:pPr lvl="1">
              <a:lnSpc>
                <a:spcPct val="80000"/>
              </a:lnSpc>
              <a:buClr>
                <a:schemeClr val="bg2"/>
              </a:buClr>
              <a:buSzPct val="75000"/>
            </a:pPr>
            <a:br>
              <a:rPr lang="en-GB" sz="3200" dirty="0">
                <a:solidFill>
                  <a:srgbClr val="365F91"/>
                </a:solidFill>
                <a:ea typeface="+mn-ea"/>
                <a:cs typeface="+mn-cs"/>
              </a:rPr>
            </a:br>
            <a:r>
              <a:rPr lang="en-GB" sz="2700" dirty="0">
                <a:solidFill>
                  <a:srgbClr val="365F91"/>
                </a:solidFill>
                <a:ea typeface="+mn-ea"/>
                <a:cs typeface="+mn-cs"/>
              </a:rPr>
              <a:t>Queries so far (1)</a:t>
            </a:r>
          </a:p>
        </p:txBody>
      </p:sp>
      <p:sp>
        <p:nvSpPr>
          <p:cNvPr id="6" name="Content Placeholder 5"/>
          <p:cNvSpPr>
            <a:spLocks noGrp="1"/>
          </p:cNvSpPr>
          <p:nvPr>
            <p:ph idx="1"/>
          </p:nvPr>
        </p:nvSpPr>
        <p:spPr>
          <a:xfrm>
            <a:off x="611560" y="1628800"/>
            <a:ext cx="8293604" cy="4536503"/>
          </a:xfrm>
        </p:spPr>
        <p:txBody>
          <a:bodyPr>
            <a:normAutofit fontScale="92500" lnSpcReduction="10000"/>
          </a:bodyPr>
          <a:lstStyle/>
          <a:p>
            <a:pPr marL="0" indent="0">
              <a:buNone/>
            </a:pPr>
            <a:endParaRPr lang="en-GB" sz="1800" b="1" dirty="0">
              <a:solidFill>
                <a:srgbClr val="365F91"/>
              </a:solidFill>
            </a:endParaRPr>
          </a:p>
          <a:p>
            <a:pPr marL="0" indent="0">
              <a:buNone/>
            </a:pPr>
            <a:r>
              <a:rPr lang="en-GB" sz="1800" b="1" dirty="0">
                <a:solidFill>
                  <a:srgbClr val="365F91"/>
                </a:solidFill>
              </a:rPr>
              <a:t>What do I have to do in year one as changes came in part way through?</a:t>
            </a:r>
          </a:p>
          <a:p>
            <a:pPr lvl="1">
              <a:buFont typeface="Wingdings" charset="2"/>
              <a:buChar char="q"/>
            </a:pPr>
            <a:r>
              <a:rPr lang="en-GB" sz="1400" i="1" dirty="0">
                <a:solidFill>
                  <a:srgbClr val="365F91"/>
                </a:solidFill>
              </a:rPr>
              <a:t>In Y1 we expect you to demonstrate an attempt to comply. For example, if you have already completed 75% of your activity for the year (or all of it) then look back and make some notes of what you did, why and whether it met your needs. We do not expect you to redo what you have already done but you might identify some gaps and think about how those gaps can be addressed. </a:t>
            </a:r>
            <a:endParaRPr lang="en-GB" sz="1400" i="1" dirty="0">
              <a:solidFill>
                <a:srgbClr val="FFC000"/>
              </a:solidFill>
            </a:endParaRPr>
          </a:p>
          <a:p>
            <a:pPr marL="0" indent="0">
              <a:buNone/>
            </a:pPr>
            <a:endParaRPr lang="en-GB" sz="1800" b="1" dirty="0">
              <a:solidFill>
                <a:srgbClr val="365F91"/>
              </a:solidFill>
            </a:endParaRPr>
          </a:p>
          <a:p>
            <a:pPr marL="0" indent="0">
              <a:buNone/>
            </a:pPr>
            <a:r>
              <a:rPr lang="en-GB" sz="1800" b="1" dirty="0">
                <a:solidFill>
                  <a:srgbClr val="365F91"/>
                </a:solidFill>
              </a:rPr>
              <a:t>What do I need to do for the Annual Return? </a:t>
            </a:r>
          </a:p>
          <a:p>
            <a:pPr lvl="1">
              <a:buFont typeface="Wingdings" charset="2"/>
              <a:buChar char="q"/>
            </a:pPr>
            <a:r>
              <a:rPr lang="en-GB" sz="1400" i="1" dirty="0">
                <a:solidFill>
                  <a:srgbClr val="365F91"/>
                </a:solidFill>
              </a:rPr>
              <a:t>It will be a tick box as before – no need to send anything additional in. If you are selected for the sampling exercise in Spring 2024, we will contact you and ask for your records at that stage. If your records are requested, you will be given a reasonable time to provide them. </a:t>
            </a:r>
          </a:p>
          <a:p>
            <a:pPr lvl="1">
              <a:buFont typeface="Wingdings" charset="2"/>
              <a:buChar char="q"/>
            </a:pPr>
            <a:endParaRPr lang="en-GB" sz="1400" i="1" dirty="0">
              <a:solidFill>
                <a:srgbClr val="365F91"/>
              </a:solidFill>
            </a:endParaRPr>
          </a:p>
          <a:p>
            <a:pPr marL="0" indent="0">
              <a:buNone/>
            </a:pPr>
            <a:r>
              <a:rPr lang="en-GB" sz="1800" b="1" dirty="0">
                <a:solidFill>
                  <a:srgbClr val="365F91"/>
                </a:solidFill>
              </a:rPr>
              <a:t>Can we use the old online tool for recording? </a:t>
            </a:r>
          </a:p>
          <a:p>
            <a:pPr lvl="1">
              <a:buFont typeface="Wingdings" charset="2"/>
              <a:buChar char="q"/>
            </a:pPr>
            <a:r>
              <a:rPr lang="en-GB" sz="1400" i="1" dirty="0">
                <a:solidFill>
                  <a:srgbClr val="365F91"/>
                </a:solidFill>
              </a:rPr>
              <a:t>Yes, we have adapted it so you can add additional notes. There are also 3 example templates provided in the guidance document. We are not prescriptive about how you record things. </a:t>
            </a:r>
          </a:p>
          <a:p>
            <a:pPr>
              <a:buFont typeface="Wingdings" charset="2"/>
              <a:buChar char="q"/>
            </a:pPr>
            <a:endParaRPr lang="en-GB" sz="1800" dirty="0">
              <a:solidFill>
                <a:srgbClr val="365F91"/>
              </a:solidFill>
            </a:endParaRPr>
          </a:p>
          <a:p>
            <a:pPr marL="0" indent="0">
              <a:buNone/>
            </a:pPr>
            <a:endParaRPr lang="en-GB" sz="1800" dirty="0">
              <a:solidFill>
                <a:srgbClr val="365F91"/>
              </a:solidFill>
            </a:endParaRPr>
          </a:p>
          <a:p>
            <a:pPr marL="0" indent="0">
              <a:buNone/>
            </a:pPr>
            <a:endParaRPr lang="en-GB" sz="1800" dirty="0">
              <a:solidFill>
                <a:srgbClr val="365F91"/>
              </a:solidFill>
            </a:endParaRPr>
          </a:p>
          <a:p>
            <a:pPr>
              <a:buFont typeface="Wingdings" charset="2"/>
              <a:buChar char="q"/>
            </a:pPr>
            <a:endParaRPr lang="en-GB" sz="1800" dirty="0">
              <a:solidFill>
                <a:srgbClr val="365F91"/>
              </a:solidFill>
            </a:endParaRPr>
          </a:p>
          <a:p>
            <a:pPr lvl="1"/>
            <a:endParaRPr lang="en-GB" sz="17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5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dirty="0">
              <a:solidFill>
                <a:srgbClr val="000000"/>
              </a:solidFill>
              <a:ea typeface="+mn-ea"/>
              <a:cs typeface="+mn-cs"/>
            </a:endParaRPr>
          </a:p>
        </p:txBody>
      </p:sp>
    </p:spTree>
    <p:extLst>
      <p:ext uri="{BB962C8B-B14F-4D97-AF65-F5344CB8AC3E}">
        <p14:creationId xmlns:p14="http://schemas.microsoft.com/office/powerpoint/2010/main" val="3958113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a:bodyPr>
          <a:lstStyle/>
          <a:p>
            <a:pPr lvl="1">
              <a:lnSpc>
                <a:spcPct val="80000"/>
              </a:lnSpc>
              <a:buClr>
                <a:schemeClr val="bg2"/>
              </a:buClr>
              <a:buSzPct val="75000"/>
            </a:pPr>
            <a:br>
              <a:rPr lang="en-GB" sz="3200" dirty="0">
                <a:solidFill>
                  <a:srgbClr val="365F91"/>
                </a:solidFill>
                <a:ea typeface="+mn-ea"/>
                <a:cs typeface="+mn-cs"/>
              </a:rPr>
            </a:br>
            <a:r>
              <a:rPr lang="en-GB" sz="2700" dirty="0">
                <a:solidFill>
                  <a:srgbClr val="365F91"/>
                </a:solidFill>
                <a:ea typeface="+mn-ea"/>
                <a:cs typeface="+mn-cs"/>
              </a:rPr>
              <a:t>Queries so far (2)</a:t>
            </a:r>
          </a:p>
        </p:txBody>
      </p:sp>
      <p:sp>
        <p:nvSpPr>
          <p:cNvPr id="6" name="Content Placeholder 5"/>
          <p:cNvSpPr>
            <a:spLocks noGrp="1"/>
          </p:cNvSpPr>
          <p:nvPr>
            <p:ph idx="1"/>
          </p:nvPr>
        </p:nvSpPr>
        <p:spPr>
          <a:xfrm>
            <a:off x="611560" y="1628800"/>
            <a:ext cx="8293604" cy="4536503"/>
          </a:xfrm>
        </p:spPr>
        <p:txBody>
          <a:bodyPr>
            <a:normAutofit/>
          </a:bodyPr>
          <a:lstStyle/>
          <a:p>
            <a:pPr marL="0" indent="0">
              <a:buNone/>
            </a:pPr>
            <a:endParaRPr lang="en-GB" sz="1800" b="1" dirty="0">
              <a:solidFill>
                <a:srgbClr val="365F91"/>
              </a:solidFill>
            </a:endParaRPr>
          </a:p>
          <a:p>
            <a:pPr marL="0" indent="0">
              <a:buNone/>
            </a:pPr>
            <a:r>
              <a:rPr lang="en-GB" sz="1800" b="1" dirty="0">
                <a:solidFill>
                  <a:srgbClr val="365F91"/>
                </a:solidFill>
              </a:rPr>
              <a:t>Is continuing competence pro-rated if I’m not in active practice?</a:t>
            </a:r>
          </a:p>
          <a:p>
            <a:pPr lvl="1">
              <a:buFont typeface="Wingdings" pitchFamily="2" charset="2"/>
              <a:buChar char="q"/>
            </a:pPr>
            <a:r>
              <a:rPr lang="en-GB" sz="1300" i="1" dirty="0">
                <a:solidFill>
                  <a:srgbClr val="365F91"/>
                </a:solidFill>
              </a:rPr>
              <a:t>The requirement to reflect on practice and to undertake activities to address identified learning needs a continuous process and not one that starts and ends in line with a calendar year.  </a:t>
            </a:r>
          </a:p>
          <a:p>
            <a:pPr lvl="1">
              <a:buFont typeface="Wingdings" pitchFamily="2" charset="2"/>
              <a:buChar char="q"/>
            </a:pPr>
            <a:r>
              <a:rPr lang="en-GB" sz="1300" i="1" dirty="0">
                <a:solidFill>
                  <a:srgbClr val="365F91"/>
                </a:solidFill>
              </a:rPr>
              <a:t>If an attorney is out of active practice for a full calendar year, their obligation to undertake continuing competence will be waived.  </a:t>
            </a:r>
          </a:p>
          <a:p>
            <a:pPr lvl="1">
              <a:buFont typeface="Wingdings" pitchFamily="2" charset="2"/>
              <a:buChar char="q"/>
            </a:pPr>
            <a:r>
              <a:rPr lang="en-GB" sz="1300" i="1" dirty="0">
                <a:solidFill>
                  <a:srgbClr val="365F91"/>
                </a:solidFill>
              </a:rPr>
              <a:t>If they work part of the year, they will be expected to show that they have reflected on their practice whilst in active practice and have considered how they might address learning needs.  Any attorney returning to active practice should always consider what they need to focus on to ‘get back up to speed’</a:t>
            </a:r>
          </a:p>
          <a:p>
            <a:pPr lvl="1">
              <a:buFont typeface="Wingdings" pitchFamily="2" charset="2"/>
              <a:buChar char="q"/>
            </a:pPr>
            <a:r>
              <a:rPr lang="en-GB" sz="1300" i="1" dirty="0">
                <a:solidFill>
                  <a:srgbClr val="365F91"/>
                </a:solidFill>
              </a:rPr>
              <a:t>There is no ‘reduction’ in requirement as there is no longer the requirement to fulfil a certain number of hours </a:t>
            </a:r>
          </a:p>
          <a:p>
            <a:pPr marL="0" indent="0">
              <a:buNone/>
            </a:pPr>
            <a:endParaRPr lang="en-GB" sz="1800" b="1" dirty="0">
              <a:solidFill>
                <a:srgbClr val="365F91"/>
              </a:solidFill>
            </a:endParaRPr>
          </a:p>
          <a:p>
            <a:pPr lvl="1">
              <a:buFont typeface="Wingdings" charset="2"/>
              <a:buChar char="q"/>
            </a:pPr>
            <a:endParaRPr lang="en-GB" sz="1300" i="1" dirty="0">
              <a:solidFill>
                <a:srgbClr val="FFC000"/>
              </a:solidFill>
            </a:endParaRPr>
          </a:p>
          <a:p>
            <a:pPr marL="0" indent="0">
              <a:buNone/>
            </a:pPr>
            <a:endParaRPr lang="en-GB" sz="1300" dirty="0">
              <a:solidFill>
                <a:srgbClr val="365F91"/>
              </a:solidFill>
            </a:endParaRPr>
          </a:p>
          <a:p>
            <a:pPr>
              <a:buFont typeface="Wingdings" charset="2"/>
              <a:buChar char="q"/>
            </a:pPr>
            <a:endParaRPr lang="en-GB" sz="1800" dirty="0">
              <a:solidFill>
                <a:srgbClr val="365F91"/>
              </a:solidFill>
            </a:endParaRPr>
          </a:p>
          <a:p>
            <a:pPr lvl="1"/>
            <a:endParaRPr lang="en-GB" sz="17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5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dirty="0">
              <a:solidFill>
                <a:srgbClr val="000000"/>
              </a:solidFill>
              <a:ea typeface="+mn-ea"/>
              <a:cs typeface="+mn-cs"/>
            </a:endParaRPr>
          </a:p>
        </p:txBody>
      </p:sp>
    </p:spTree>
    <p:extLst>
      <p:ext uri="{BB962C8B-B14F-4D97-AF65-F5344CB8AC3E}">
        <p14:creationId xmlns:p14="http://schemas.microsoft.com/office/powerpoint/2010/main" val="2684392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548680"/>
            <a:ext cx="7992888" cy="994172"/>
          </a:xfrm>
        </p:spPr>
        <p:txBody>
          <a:bodyPr>
            <a:normAutofit/>
          </a:bodyPr>
          <a:lstStyle/>
          <a:p>
            <a:pPr lvl="1">
              <a:lnSpc>
                <a:spcPct val="80000"/>
              </a:lnSpc>
              <a:buClr>
                <a:schemeClr val="bg2"/>
              </a:buClr>
              <a:buSzPct val="75000"/>
            </a:pPr>
            <a:br>
              <a:rPr lang="en-GB" sz="3200" dirty="0">
                <a:solidFill>
                  <a:srgbClr val="365F91"/>
                </a:solidFill>
                <a:ea typeface="+mn-ea"/>
                <a:cs typeface="+mn-cs"/>
              </a:rPr>
            </a:br>
            <a:r>
              <a:rPr lang="en-GB" sz="2700" dirty="0">
                <a:solidFill>
                  <a:srgbClr val="365F91"/>
                </a:solidFill>
                <a:ea typeface="+mn-ea"/>
                <a:cs typeface="+mn-cs"/>
              </a:rPr>
              <a:t>Queries so far (3)</a:t>
            </a:r>
          </a:p>
        </p:txBody>
      </p:sp>
      <p:sp>
        <p:nvSpPr>
          <p:cNvPr id="6" name="Content Placeholder 5"/>
          <p:cNvSpPr>
            <a:spLocks noGrp="1"/>
          </p:cNvSpPr>
          <p:nvPr>
            <p:ph idx="1"/>
          </p:nvPr>
        </p:nvSpPr>
        <p:spPr>
          <a:xfrm>
            <a:off x="611560" y="1628800"/>
            <a:ext cx="8293604" cy="4536503"/>
          </a:xfrm>
        </p:spPr>
        <p:txBody>
          <a:bodyPr>
            <a:normAutofit/>
          </a:bodyPr>
          <a:lstStyle/>
          <a:p>
            <a:pPr marL="0" indent="0">
              <a:buNone/>
            </a:pPr>
            <a:endParaRPr lang="en-GB" sz="1800" b="1" dirty="0">
              <a:solidFill>
                <a:srgbClr val="365F91"/>
              </a:solidFill>
            </a:endParaRPr>
          </a:p>
          <a:p>
            <a:pPr marL="0" indent="0">
              <a:buNone/>
            </a:pPr>
            <a:r>
              <a:rPr lang="en-GB" sz="1800" b="1" dirty="0">
                <a:solidFill>
                  <a:srgbClr val="365F91"/>
                </a:solidFill>
              </a:rPr>
              <a:t>Who does this apply to? What about managerial support staff?</a:t>
            </a:r>
          </a:p>
          <a:p>
            <a:pPr lvl="1">
              <a:buFont typeface="Wingdings" pitchFamily="2" charset="2"/>
              <a:buChar char="q"/>
            </a:pPr>
            <a:r>
              <a:rPr lang="en-GB" sz="1300" i="1" dirty="0">
                <a:solidFill>
                  <a:srgbClr val="365F91"/>
                </a:solidFill>
              </a:rPr>
              <a:t>We only require registered attorneys in active practice to comply with our continuing competence requirements. However, all employees of regulated firms are regulated persons and therefore have a responsibility to work within their competence. We will not mandate how this is done or ask these individuals to declare to us but it may well involve a similar exercise to that undertaken by attorneys in terms of reflection and reporting activities to address any identified learning/development needs. </a:t>
            </a:r>
          </a:p>
          <a:p>
            <a:pPr marL="0" indent="0">
              <a:buNone/>
            </a:pPr>
            <a:endParaRPr lang="en-GB" sz="1800" b="1" dirty="0">
              <a:solidFill>
                <a:srgbClr val="365F91"/>
              </a:solidFill>
            </a:endParaRPr>
          </a:p>
          <a:p>
            <a:pPr marL="0" indent="0">
              <a:buNone/>
            </a:pPr>
            <a:r>
              <a:rPr lang="en-GB" sz="1800" b="1" dirty="0">
                <a:solidFill>
                  <a:srgbClr val="365F91"/>
                </a:solidFill>
              </a:rPr>
              <a:t>Will </a:t>
            </a:r>
            <a:r>
              <a:rPr lang="en-GB" sz="1800" b="1" dirty="0" err="1">
                <a:solidFill>
                  <a:srgbClr val="365F91"/>
                </a:solidFill>
              </a:rPr>
              <a:t>IPReg</a:t>
            </a:r>
            <a:r>
              <a:rPr lang="en-GB" sz="1800" b="1" dirty="0">
                <a:solidFill>
                  <a:srgbClr val="365F91"/>
                </a:solidFill>
              </a:rPr>
              <a:t> take enforcement action if I get this wrong? </a:t>
            </a:r>
          </a:p>
          <a:p>
            <a:pPr lvl="1">
              <a:buFont typeface="Wingdings" charset="2"/>
              <a:buChar char="q"/>
            </a:pPr>
            <a:r>
              <a:rPr lang="en-GB" sz="1300" i="1" dirty="0" err="1">
                <a:solidFill>
                  <a:srgbClr val="365F91"/>
                </a:solidFill>
              </a:rPr>
              <a:t>IPReg</a:t>
            </a:r>
            <a:r>
              <a:rPr lang="en-GB" sz="1300" i="1" dirty="0">
                <a:solidFill>
                  <a:srgbClr val="365F91"/>
                </a:solidFill>
              </a:rPr>
              <a:t> recognises the impact of this change on all regulated persons. We want to help you to comply. </a:t>
            </a:r>
            <a:r>
              <a:rPr lang="en-GB" sz="1300" i="1" dirty="0" err="1">
                <a:solidFill>
                  <a:srgbClr val="365F91"/>
                </a:solidFill>
              </a:rPr>
              <a:t>IPReg</a:t>
            </a:r>
            <a:r>
              <a:rPr lang="en-GB" sz="1300" i="1" dirty="0">
                <a:solidFill>
                  <a:srgbClr val="365F91"/>
                </a:solidFill>
              </a:rPr>
              <a:t> has therefore put in place a transitional period for enforcement which will last for a minimum of 18 months. During this time we expect attorneys to demonstrate they have attempted to engage with the new approach and to provide any information requested by </a:t>
            </a:r>
            <a:r>
              <a:rPr lang="en-GB" sz="1300" i="1" dirty="0" err="1">
                <a:solidFill>
                  <a:srgbClr val="365F91"/>
                </a:solidFill>
              </a:rPr>
              <a:t>IPReg</a:t>
            </a:r>
            <a:r>
              <a:rPr lang="en-GB" sz="1300" i="1" dirty="0">
                <a:solidFill>
                  <a:srgbClr val="365F91"/>
                </a:solidFill>
              </a:rPr>
              <a:t>. If no attempt to engage has been made then </a:t>
            </a:r>
            <a:r>
              <a:rPr lang="en-GB" sz="1300" i="1" dirty="0" err="1">
                <a:solidFill>
                  <a:srgbClr val="365F91"/>
                </a:solidFill>
              </a:rPr>
              <a:t>IPReg</a:t>
            </a:r>
            <a:r>
              <a:rPr lang="en-GB" sz="1300" i="1" dirty="0">
                <a:solidFill>
                  <a:srgbClr val="365F91"/>
                </a:solidFill>
              </a:rPr>
              <a:t> reserves the right to take action.</a:t>
            </a:r>
          </a:p>
          <a:p>
            <a:pPr lvl="1">
              <a:buFont typeface="Wingdings" charset="2"/>
              <a:buChar char="q"/>
            </a:pPr>
            <a:endParaRPr lang="en-GB" sz="1300" i="1" dirty="0">
              <a:solidFill>
                <a:srgbClr val="FFC000"/>
              </a:solidFill>
            </a:endParaRPr>
          </a:p>
          <a:p>
            <a:pPr marL="0" indent="0">
              <a:buNone/>
            </a:pPr>
            <a:endParaRPr lang="en-GB" sz="1300" dirty="0">
              <a:solidFill>
                <a:srgbClr val="365F91"/>
              </a:solidFill>
            </a:endParaRPr>
          </a:p>
          <a:p>
            <a:pPr>
              <a:buFont typeface="Wingdings" charset="2"/>
              <a:buChar char="q"/>
            </a:pPr>
            <a:endParaRPr lang="en-GB" sz="1800" dirty="0">
              <a:solidFill>
                <a:srgbClr val="365F91"/>
              </a:solidFill>
            </a:endParaRPr>
          </a:p>
          <a:p>
            <a:pPr lvl="1"/>
            <a:endParaRPr lang="en-GB" sz="17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4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sz="1500" dirty="0"/>
          </a:p>
          <a:p>
            <a:pPr marL="285750" marR="0" lvl="1" defTabSz="914400" eaLnBrk="1" fontAlgn="auto" latinLnBrk="0" hangingPunct="1">
              <a:lnSpc>
                <a:spcPct val="100000"/>
              </a:lnSpc>
              <a:spcBef>
                <a:spcPts val="0"/>
              </a:spcBef>
              <a:spcAft>
                <a:spcPts val="0"/>
              </a:spcAft>
              <a:buClrTx/>
              <a:buSzTx/>
              <a:buFont typeface="Wingdings" charset="2"/>
              <a:buChar char="q"/>
              <a:tabLst/>
              <a:defRPr/>
            </a:pPr>
            <a:endParaRPr lang="en-GB" dirty="0">
              <a:solidFill>
                <a:srgbClr val="000000"/>
              </a:solidFill>
              <a:ea typeface="+mn-ea"/>
              <a:cs typeface="+mn-cs"/>
            </a:endParaRPr>
          </a:p>
        </p:txBody>
      </p:sp>
    </p:spTree>
    <p:extLst>
      <p:ext uri="{BB962C8B-B14F-4D97-AF65-F5344CB8AC3E}">
        <p14:creationId xmlns:p14="http://schemas.microsoft.com/office/powerpoint/2010/main" val="1914991979"/>
      </p:ext>
    </p:extLst>
  </p:cSld>
  <p:clrMapOvr>
    <a:masterClrMapping/>
  </p:clrMapOvr>
</p:sld>
</file>

<file path=ppt/theme/theme1.xml><?xml version="1.0" encoding="utf-8"?>
<a:theme xmlns:a="http://schemas.openxmlformats.org/drawingml/2006/main" name="1_Pixel">
  <a:themeElements>
    <a:clrScheme name="1_Pixel 14">
      <a:dk1>
        <a:srgbClr val="000000"/>
      </a:dk1>
      <a:lt1>
        <a:srgbClr val="FFFFFF"/>
      </a:lt1>
      <a:dk2>
        <a:srgbClr val="2B4F86"/>
      </a:dk2>
      <a:lt2>
        <a:srgbClr val="2B4F86"/>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1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1_Pixel 13">
        <a:dk1>
          <a:srgbClr val="000000"/>
        </a:dk1>
        <a:lt1>
          <a:srgbClr val="FFFFFF"/>
        </a:lt1>
        <a:dk2>
          <a:srgbClr val="000000"/>
        </a:dk2>
        <a:lt2>
          <a:srgbClr val="2B4F86"/>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1_Pixel 14">
        <a:dk1>
          <a:srgbClr val="000000"/>
        </a:dk1>
        <a:lt1>
          <a:srgbClr val="FFFFFF"/>
        </a:lt1>
        <a:dk2>
          <a:srgbClr val="2B4F86"/>
        </a:dk2>
        <a:lt2>
          <a:srgbClr val="2B4F86"/>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f0f1be-ae16-4d86-8416-a318c4f65747">
      <Terms xmlns="http://schemas.microsoft.com/office/infopath/2007/PartnerControls"/>
    </lcf76f155ced4ddcb4097134ff3c332f>
    <TaxCatchAll xmlns="54551d89-4e81-4910-be9c-b455f91a6c3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789266B1464D438804AD0ACE4CCC37" ma:contentTypeVersion="17" ma:contentTypeDescription="Create a new document." ma:contentTypeScope="" ma:versionID="7ba41d5321d23d3286c070c664c04e62">
  <xsd:schema xmlns:xsd="http://www.w3.org/2001/XMLSchema" xmlns:xs="http://www.w3.org/2001/XMLSchema" xmlns:p="http://schemas.microsoft.com/office/2006/metadata/properties" xmlns:ns2="32f0f1be-ae16-4d86-8416-a318c4f65747" xmlns:ns3="54551d89-4e81-4910-be9c-b455f91a6c39" targetNamespace="http://schemas.microsoft.com/office/2006/metadata/properties" ma:root="true" ma:fieldsID="a0077aa6c9880a341d2211f70437185e" ns2:_="" ns3:_="">
    <xsd:import namespace="32f0f1be-ae16-4d86-8416-a318c4f65747"/>
    <xsd:import namespace="54551d89-4e81-4910-be9c-b455f91a6c3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0f1be-ae16-4d86-8416-a318c4f657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673dcd0-66f7-4544-8522-9d79e45c7f4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551d89-4e81-4910-be9c-b455f91a6c3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bd9da67-d42c-4da3-a12c-c2db0bf6967d}" ma:internalName="TaxCatchAll" ma:showField="CatchAllData" ma:web="54551d89-4e81-4910-be9c-b455f91a6c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F85F0C-4694-464D-9ACC-94E3A8077C68}">
  <ds:schemaRefs>
    <ds:schemaRef ds:uri="32f0f1be-ae16-4d86-8416-a318c4f65747"/>
    <ds:schemaRef ds:uri="54551d89-4e81-4910-be9c-b455f91a6c39"/>
    <ds:schemaRef ds:uri="http://www.w3.org/XML/1998/namespace"/>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http://purl.org/dc/dcmitype/"/>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1CA26AFC-0867-44F4-8A93-BDD133C6E4C0}">
  <ds:schemaRefs>
    <ds:schemaRef ds:uri="http://schemas.microsoft.com/sharepoint/v3/contenttype/forms"/>
  </ds:schemaRefs>
</ds:datastoreItem>
</file>

<file path=customXml/itemProps3.xml><?xml version="1.0" encoding="utf-8"?>
<ds:datastoreItem xmlns:ds="http://schemas.openxmlformats.org/officeDocument/2006/customXml" ds:itemID="{C175E4FA-3912-4C78-87AC-8B2966BDBA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0f1be-ae16-4d86-8416-a318c4f65747"/>
    <ds:schemaRef ds:uri="54551d89-4e81-4910-be9c-b455f91a6c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TotalTime>
  <Words>1180</Words>
  <Application>Microsoft Office PowerPoint</Application>
  <PresentationFormat>On-screen Show (4:3)</PresentationFormat>
  <Paragraphs>148</Paragraphs>
  <Slides>11</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Arial Black</vt:lpstr>
      <vt:lpstr>Calibri</vt:lpstr>
      <vt:lpstr>Calibri Light</vt:lpstr>
      <vt:lpstr>Tahoma</vt:lpstr>
      <vt:lpstr>Times New Roman</vt:lpstr>
      <vt:lpstr>Wingdings</vt:lpstr>
      <vt:lpstr>1_Pixel</vt:lpstr>
      <vt:lpstr>Office Theme</vt:lpstr>
      <vt:lpstr>CITMA &amp; CIPA Webinar  IPReg’s new approach to continuing competence   Fran Gillon and Shelley Edwards,  IPReg  Chair: Keven Bader, CITMA </vt:lpstr>
      <vt:lpstr>Purpose of today</vt:lpstr>
      <vt:lpstr>Progress since 1 July</vt:lpstr>
      <vt:lpstr>Code of Conduct - Competence </vt:lpstr>
      <vt:lpstr> Competence – IPReg’s requirements and guidance</vt:lpstr>
      <vt:lpstr> Next steps and compliance</vt:lpstr>
      <vt:lpstr> Queries so far (1)</vt:lpstr>
      <vt:lpstr> Queries so far (2)</vt:lpstr>
      <vt:lpstr> Queries so far (3)</vt:lpstr>
      <vt:lpstr> Queries so far (4)</vt:lpstr>
      <vt:lpstr> Talk to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Countdown to Regulation</dc:title>
  <dc:creator>mike</dc:creator>
  <cp:lastModifiedBy>Gus Bicknell</cp:lastModifiedBy>
  <cp:revision>559</cp:revision>
  <cp:lastPrinted>2023-09-20T10:42:49Z</cp:lastPrinted>
  <dcterms:created xsi:type="dcterms:W3CDTF">2009-08-07T08:33:52Z</dcterms:created>
  <dcterms:modified xsi:type="dcterms:W3CDTF">2023-09-21T10:53:20Z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0x0101004F789266B1464D438804AD0ACE4CCC37</vt:lpwstr>
  </property>
  <property fmtid="{D5CDD505-2E9C-101B-9397-08002B2CF9AE}" pid="3" name="MediaServiceImageTags">
    <vt:lpwstr/>
  </property>
</Properties>
</file>