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slideLayouts/slideLayout1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 id="2147483696" r:id="rId6"/>
    <p:sldMasterId id="2147483712" r:id="rId7"/>
    <p:sldMasterId id="2147483728" r:id="rId8"/>
    <p:sldMasterId id="2147483744" r:id="rId9"/>
    <p:sldMasterId id="2147484157" r:id="rId10"/>
  </p:sldMasterIdLst>
  <p:notesMasterIdLst>
    <p:notesMasterId r:id="rId47"/>
  </p:notesMasterIdLst>
  <p:sldIdLst>
    <p:sldId id="3487" r:id="rId11"/>
    <p:sldId id="3451" r:id="rId12"/>
    <p:sldId id="3450" r:id="rId13"/>
    <p:sldId id="3428" r:id="rId14"/>
    <p:sldId id="3464" r:id="rId15"/>
    <p:sldId id="3436" r:id="rId16"/>
    <p:sldId id="3456" r:id="rId17"/>
    <p:sldId id="3457" r:id="rId18"/>
    <p:sldId id="3465" r:id="rId19"/>
    <p:sldId id="3466" r:id="rId20"/>
    <p:sldId id="3467" r:id="rId21"/>
    <p:sldId id="3468" r:id="rId22"/>
    <p:sldId id="3469" r:id="rId23"/>
    <p:sldId id="3470" r:id="rId24"/>
    <p:sldId id="3471" r:id="rId25"/>
    <p:sldId id="3472" r:id="rId26"/>
    <p:sldId id="3474" r:id="rId27"/>
    <p:sldId id="3486" r:id="rId28"/>
    <p:sldId id="3475" r:id="rId29"/>
    <p:sldId id="3476" r:id="rId30"/>
    <p:sldId id="3477" r:id="rId31"/>
    <p:sldId id="3480" r:id="rId32"/>
    <p:sldId id="3481" r:id="rId33"/>
    <p:sldId id="3478" r:id="rId34"/>
    <p:sldId id="3479" r:id="rId35"/>
    <p:sldId id="3452" r:id="rId36"/>
    <p:sldId id="3482" r:id="rId37"/>
    <p:sldId id="3483" r:id="rId38"/>
    <p:sldId id="3454" r:id="rId39"/>
    <p:sldId id="3432" r:id="rId40"/>
    <p:sldId id="3463" r:id="rId41"/>
    <p:sldId id="3485" r:id="rId42"/>
    <p:sldId id="3484" r:id="rId43"/>
    <p:sldId id="3455" r:id="rId44"/>
    <p:sldId id="316" r:id="rId45"/>
    <p:sldId id="25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C8939B1B-8F59-41F1-A70E-FDC5B3448675}">
          <p14:sldIdLst>
            <p14:sldId id="3487"/>
            <p14:sldId id="3451"/>
          </p14:sldIdLst>
        </p14:section>
        <p14:section name="SLIDE MASTERS" id="{06774037-120C-4FF9-B8AF-81198327772A}">
          <p14:sldIdLst>
            <p14:sldId id="3450"/>
            <p14:sldId id="3428"/>
            <p14:sldId id="3464"/>
            <p14:sldId id="3436"/>
            <p14:sldId id="3456"/>
            <p14:sldId id="3457"/>
            <p14:sldId id="3465"/>
            <p14:sldId id="3466"/>
            <p14:sldId id="3467"/>
            <p14:sldId id="3468"/>
            <p14:sldId id="3469"/>
            <p14:sldId id="3470"/>
            <p14:sldId id="3471"/>
            <p14:sldId id="3472"/>
            <p14:sldId id="3474"/>
            <p14:sldId id="3486"/>
            <p14:sldId id="3475"/>
            <p14:sldId id="3476"/>
            <p14:sldId id="3477"/>
            <p14:sldId id="3480"/>
            <p14:sldId id="3481"/>
            <p14:sldId id="3478"/>
            <p14:sldId id="3479"/>
            <p14:sldId id="3452"/>
            <p14:sldId id="3482"/>
            <p14:sldId id="3483"/>
            <p14:sldId id="3454"/>
            <p14:sldId id="3432"/>
            <p14:sldId id="3463"/>
            <p14:sldId id="3485"/>
            <p14:sldId id="3484"/>
            <p14:sldId id="3455"/>
            <p14:sldId id="31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E48"/>
    <a:srgbClr val="C5C5C9"/>
    <a:srgbClr val="CDCDD1"/>
    <a:srgbClr val="B2B2B2"/>
    <a:srgbClr val="878787"/>
    <a:srgbClr val="A0A1A7"/>
    <a:srgbClr val="C98675"/>
    <a:srgbClr val="777A82"/>
    <a:srgbClr val="525962"/>
    <a:srgbClr val="E98A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77DFD-B704-47B8-BE11-1FD8E4030CB4}" v="435" dt="2023-01-24T11:01:26.041"/>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61" d="100"/>
          <a:sy n="61" d="100"/>
        </p:scale>
        <p:origin x="90" y="1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FC0EECF3-700D-4B10-A3C3-241FB29BB583}" type="datetimeFigureOut">
              <a:rPr lang="en-GB" smtClean="0"/>
              <a:pPr/>
              <a:t>24/01/2023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E857D198-649B-454C-B89D-A9312F4DF4F8}" type="slidenum">
              <a:rPr lang="en-GB" smtClean="0"/>
              <a:pPr/>
              <a:t>‹#›</a:t>
            </a:fld>
            <a:endParaRPr lang="en-GB"/>
          </a:p>
        </p:txBody>
      </p:sp>
    </p:spTree>
    <p:extLst>
      <p:ext uri="{BB962C8B-B14F-4D97-AF65-F5344CB8AC3E}">
        <p14:creationId xmlns:p14="http://schemas.microsoft.com/office/powerpoint/2010/main" val="418969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F87ACB8-4DE3-4D4E-B380-C0BC052FF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F2C3EEB-9F54-AF2E-D8A8-145D19AC06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8D5A9F1E-D9CA-1964-3B5C-5A8E1D5F31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88F680-2662-4908-91A0-22A3B226CD4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4F1491D8-03C2-4182-B470-866B69C689BE}"/>
              </a:ext>
            </a:extLst>
          </p:cNvPr>
          <p:cNvPicPr>
            <a:picLocks noChangeAspect="1"/>
          </p:cNvPicPr>
          <p:nvPr userDrawn="1"/>
        </p:nvPicPr>
        <p:blipFill>
          <a:blip r:embed="rId2"/>
          <a:stretch>
            <a:fillRect/>
          </a:stretch>
        </p:blipFill>
        <p:spPr>
          <a:xfrm>
            <a:off x="482193" y="469432"/>
            <a:ext cx="2405949" cy="1139821"/>
          </a:xfrm>
          <a:prstGeom prst="rect">
            <a:avLst/>
          </a:prstGeom>
        </p:spPr>
      </p:pic>
      <p:sp>
        <p:nvSpPr>
          <p:cNvPr id="2" name="Title 1">
            <a:extLst>
              <a:ext uri="{FF2B5EF4-FFF2-40B4-BE49-F238E27FC236}">
                <a16:creationId xmlns:a16="http://schemas.microsoft.com/office/drawing/2014/main" id="{F310614D-D514-4895-8C6B-495929B09138}"/>
              </a:ext>
            </a:extLst>
          </p:cNvPr>
          <p:cNvSpPr>
            <a:spLocks noGrp="1"/>
          </p:cNvSpPr>
          <p:nvPr userDrawn="1">
            <p:ph type="ctrTitle" hasCustomPrompt="1"/>
          </p:nvPr>
        </p:nvSpPr>
        <p:spPr>
          <a:xfrm>
            <a:off x="1077913" y="3758594"/>
            <a:ext cx="5569374" cy="928247"/>
          </a:xfrm>
        </p:spPr>
        <p:txBody>
          <a:bodyPr anchor="b"/>
          <a:lstStyle>
            <a:lvl1pPr algn="l">
              <a:defRPr sz="3200">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userDrawn="1">
            <p:ph type="subTitle" idx="1" hasCustomPrompt="1"/>
          </p:nvPr>
        </p:nvSpPr>
        <p:spPr>
          <a:xfrm>
            <a:off x="1077913" y="4686841"/>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7" name="Text Placeholder 16">
            <a:extLst>
              <a:ext uri="{FF2B5EF4-FFF2-40B4-BE49-F238E27FC236}">
                <a16:creationId xmlns:a16="http://schemas.microsoft.com/office/drawing/2014/main" id="{6E5732E0-A115-44A5-AC44-D7D2A70B666F}"/>
              </a:ext>
            </a:extLst>
          </p:cNvPr>
          <p:cNvSpPr>
            <a:spLocks noGrp="1"/>
          </p:cNvSpPr>
          <p:nvPr userDrawn="1">
            <p:ph type="body" sz="quarter" idx="10" hasCustomPrompt="1"/>
          </p:nvPr>
        </p:nvSpPr>
        <p:spPr>
          <a:xfrm>
            <a:off x="1077913" y="5485536"/>
            <a:ext cx="5569374" cy="199914"/>
          </a:xfrm>
        </p:spPr>
        <p:txBody>
          <a:bodyPr/>
          <a:lstStyle>
            <a:lvl1pPr marL="0" indent="0">
              <a:lnSpc>
                <a:spcPct val="100000"/>
              </a:lnSpc>
              <a:spcBef>
                <a:spcPts val="0"/>
              </a:spcBef>
              <a:buNone/>
              <a:defRPr sz="1200" b="1">
                <a:solidFill>
                  <a:schemeClr val="bg1"/>
                </a:solidFill>
              </a:defRPr>
            </a:lvl1pPr>
          </a:lstStyle>
          <a:p>
            <a:pPr lvl="0"/>
            <a:r>
              <a:rPr lang="en-US"/>
              <a:t>Add presenter name</a:t>
            </a:r>
            <a:endParaRPr lang="en-GB"/>
          </a:p>
        </p:txBody>
      </p:sp>
      <p:sp>
        <p:nvSpPr>
          <p:cNvPr id="18" name="Text Placeholder 16">
            <a:extLst>
              <a:ext uri="{FF2B5EF4-FFF2-40B4-BE49-F238E27FC236}">
                <a16:creationId xmlns:a16="http://schemas.microsoft.com/office/drawing/2014/main" id="{D6E93F3D-F8D9-4883-B872-02110083C425}"/>
              </a:ext>
            </a:extLst>
          </p:cNvPr>
          <p:cNvSpPr>
            <a:spLocks noGrp="1"/>
          </p:cNvSpPr>
          <p:nvPr userDrawn="1">
            <p:ph type="body" sz="quarter" idx="11" hasCustomPrompt="1"/>
          </p:nvPr>
        </p:nvSpPr>
        <p:spPr>
          <a:xfrm>
            <a:off x="1077913" y="5938949"/>
            <a:ext cx="5569374" cy="199914"/>
          </a:xfrm>
        </p:spPr>
        <p:txBody>
          <a:bodyPr/>
          <a:lstStyle>
            <a:lvl1pPr marL="0" indent="0">
              <a:lnSpc>
                <a:spcPct val="100000"/>
              </a:lnSpc>
              <a:spcBef>
                <a:spcPts val="0"/>
              </a:spcBef>
              <a:buNone/>
              <a:defRPr sz="1200">
                <a:solidFill>
                  <a:schemeClr val="bg1"/>
                </a:solidFill>
              </a:defRPr>
            </a:lvl1pPr>
          </a:lstStyle>
          <a:p>
            <a:pPr lvl="0"/>
            <a:r>
              <a:rPr lang="en-US"/>
              <a:t>Add date</a:t>
            </a:r>
            <a:endParaRPr lang="en-GB"/>
          </a:p>
        </p:txBody>
      </p:sp>
      <p:sp>
        <p:nvSpPr>
          <p:cNvPr id="19" name="Text Placeholder 16">
            <a:extLst>
              <a:ext uri="{FF2B5EF4-FFF2-40B4-BE49-F238E27FC236}">
                <a16:creationId xmlns:a16="http://schemas.microsoft.com/office/drawing/2014/main" id="{F85CA4DD-EBF0-4A0F-B59C-133842357E80}"/>
              </a:ext>
            </a:extLst>
          </p:cNvPr>
          <p:cNvSpPr>
            <a:spLocks noGrp="1"/>
          </p:cNvSpPr>
          <p:nvPr userDrawn="1">
            <p:ph type="body" sz="quarter" idx="12" hasCustomPrompt="1"/>
          </p:nvPr>
        </p:nvSpPr>
        <p:spPr>
          <a:xfrm>
            <a:off x="1077913" y="5712242"/>
            <a:ext cx="5569374" cy="199914"/>
          </a:xfrm>
        </p:spPr>
        <p:txBody>
          <a:bodyPr/>
          <a:lstStyle>
            <a:lvl1pPr marL="0" indent="0">
              <a:lnSpc>
                <a:spcPct val="100000"/>
              </a:lnSpc>
              <a:spcBef>
                <a:spcPts val="0"/>
              </a:spcBef>
              <a:buNone/>
              <a:defRPr sz="1200" i="0">
                <a:solidFill>
                  <a:schemeClr val="bg1"/>
                </a:solidFill>
              </a:defRPr>
            </a:lvl1pPr>
          </a:lstStyle>
          <a:p>
            <a:pPr lvl="0"/>
            <a:r>
              <a:rPr lang="en-US"/>
              <a:t>Add job title</a:t>
            </a:r>
            <a:endParaRPr lang="en-GB"/>
          </a:p>
        </p:txBody>
      </p:sp>
      <p:grpSp>
        <p:nvGrpSpPr>
          <p:cNvPr id="21" name="Group 20">
            <a:extLst>
              <a:ext uri="{FF2B5EF4-FFF2-40B4-BE49-F238E27FC236}">
                <a16:creationId xmlns:a16="http://schemas.microsoft.com/office/drawing/2014/main" id="{7BA8FF22-9EC3-46F9-8A5D-ADB3476B4191}"/>
              </a:ext>
            </a:extLst>
          </p:cNvPr>
          <p:cNvGrpSpPr/>
          <p:nvPr userDrawn="1"/>
        </p:nvGrpSpPr>
        <p:grpSpPr>
          <a:xfrm>
            <a:off x="5513560" y="-1"/>
            <a:ext cx="6678440" cy="6792781"/>
            <a:chOff x="12528551" y="1335088"/>
            <a:chExt cx="2503488" cy="2546350"/>
          </a:xfrm>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solidFill>
              <a:srgbClr val="525963"/>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solidFill>
              <a:srgbClr val="525963"/>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solidFill>
              <a:srgbClr val="525963"/>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4864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eative text page">
    <p:bg>
      <p:bgPr>
        <a:solidFill>
          <a:schemeClr val="accent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A703D27-71B3-4BC8-A8DF-6C839AA07227}"/>
              </a:ext>
            </a:extLst>
          </p:cNvPr>
          <p:cNvGrpSpPr/>
          <p:nvPr userDrawn="1"/>
        </p:nvGrpSpPr>
        <p:grpSpPr>
          <a:xfrm>
            <a:off x="304874" y="305682"/>
            <a:ext cx="468165" cy="537098"/>
            <a:chOff x="477838" y="431800"/>
            <a:chExt cx="517525" cy="593726"/>
          </a:xfrm>
          <a:solidFill>
            <a:schemeClr val="bg1"/>
          </a:solidFill>
        </p:grpSpPr>
        <p:sp>
          <p:nvSpPr>
            <p:cNvPr id="14" name="Oval 13">
              <a:extLst>
                <a:ext uri="{FF2B5EF4-FFF2-40B4-BE49-F238E27FC236}">
                  <a16:creationId xmlns:a16="http://schemas.microsoft.com/office/drawing/2014/main" id="{5FAC6342-85AF-4C62-AA44-3EABCDDB8DAA}"/>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951A5E2B-A67E-4A13-A236-FDB7B88474F9}"/>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AD9CEAEF-F617-4C1B-A2B3-04BF6DA92A2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4" name="Title 3">
            <a:extLst>
              <a:ext uri="{FF2B5EF4-FFF2-40B4-BE49-F238E27FC236}">
                <a16:creationId xmlns:a16="http://schemas.microsoft.com/office/drawing/2014/main" id="{BBA1CD49-F6F5-4E4A-AEC1-E6D2AA1D56C8}"/>
              </a:ext>
            </a:extLst>
          </p:cNvPr>
          <p:cNvSpPr>
            <a:spLocks noGrp="1"/>
          </p:cNvSpPr>
          <p:nvPr>
            <p:ph type="title" hasCustomPrompt="1"/>
          </p:nvPr>
        </p:nvSpPr>
        <p:spPr>
          <a:xfrm>
            <a:off x="1077913" y="568890"/>
            <a:ext cx="6192682" cy="350205"/>
          </a:xfrm>
        </p:spPr>
        <p:txBody>
          <a:bodyPr/>
          <a:lstStyle>
            <a:lvl1pPr>
              <a:defRPr>
                <a:solidFill>
                  <a:schemeClr val="bg1"/>
                </a:solidFill>
              </a:defRPr>
            </a:lvl1pPr>
          </a:lstStyle>
          <a:p>
            <a:r>
              <a:rPr lang="en-US"/>
              <a:t>Add title</a:t>
            </a:r>
            <a:endParaRPr lang="en-GB"/>
          </a:p>
        </p:txBody>
      </p:sp>
      <p:grpSp>
        <p:nvGrpSpPr>
          <p:cNvPr id="32" name="Group 31">
            <a:extLst>
              <a:ext uri="{FF2B5EF4-FFF2-40B4-BE49-F238E27FC236}">
                <a16:creationId xmlns:a16="http://schemas.microsoft.com/office/drawing/2014/main" id="{7EDC8DA2-860B-42AA-B1E6-09723D7D4955}"/>
              </a:ext>
            </a:extLst>
          </p:cNvPr>
          <p:cNvGrpSpPr/>
          <p:nvPr userDrawn="1"/>
        </p:nvGrpSpPr>
        <p:grpSpPr>
          <a:xfrm>
            <a:off x="8105592" y="3780263"/>
            <a:ext cx="4086409" cy="3077737"/>
            <a:chOff x="7358902" y="3217883"/>
            <a:chExt cx="4833099" cy="3640117"/>
          </a:xfrm>
        </p:grpSpPr>
        <p:sp>
          <p:nvSpPr>
            <p:cNvPr id="10" name="Freeform: Shape 9">
              <a:extLst>
                <a:ext uri="{FF2B5EF4-FFF2-40B4-BE49-F238E27FC236}">
                  <a16:creationId xmlns:a16="http://schemas.microsoft.com/office/drawing/2014/main" id="{70994BD6-1643-4F63-B032-2D57E39A63CB}"/>
                </a:ext>
              </a:extLst>
            </p:cNvPr>
            <p:cNvSpPr/>
            <p:nvPr userDrawn="1"/>
          </p:nvSpPr>
          <p:spPr>
            <a:xfrm>
              <a:off x="7358902" y="3217883"/>
              <a:ext cx="4833098" cy="3640117"/>
            </a:xfrm>
            <a:custGeom>
              <a:avLst/>
              <a:gdLst>
                <a:gd name="connsiteX0" fmla="*/ 4844716 w 4940969"/>
                <a:gd name="connsiteY0" fmla="*/ 673768 h 3673642"/>
                <a:gd name="connsiteX1" fmla="*/ 3769895 w 4940969"/>
                <a:gd name="connsiteY1" fmla="*/ 0 h 3673642"/>
                <a:gd name="connsiteX2" fmla="*/ 0 w 4940969"/>
                <a:gd name="connsiteY2" fmla="*/ 2165684 h 3673642"/>
                <a:gd name="connsiteX3" fmla="*/ 0 w 4940969"/>
                <a:gd name="connsiteY3" fmla="*/ 3673642 h 3673642"/>
                <a:gd name="connsiteX4" fmla="*/ 4844716 w 4940969"/>
                <a:gd name="connsiteY4" fmla="*/ 3673642 h 3673642"/>
                <a:gd name="connsiteX5" fmla="*/ 4844716 w 4940969"/>
                <a:gd name="connsiteY5" fmla="*/ 625642 h 3673642"/>
                <a:gd name="connsiteX6" fmla="*/ 4940969 w 4940969"/>
                <a:gd name="connsiteY6" fmla="*/ 625642 h 3673642"/>
                <a:gd name="connsiteX0" fmla="*/ 4844716 w 4844716"/>
                <a:gd name="connsiteY0" fmla="*/ 673768 h 3673642"/>
                <a:gd name="connsiteX1" fmla="*/ 3769895 w 4844716"/>
                <a:gd name="connsiteY1" fmla="*/ 0 h 3673642"/>
                <a:gd name="connsiteX2" fmla="*/ 0 w 4844716"/>
                <a:gd name="connsiteY2" fmla="*/ 2165684 h 3673642"/>
                <a:gd name="connsiteX3" fmla="*/ 0 w 4844716"/>
                <a:gd name="connsiteY3" fmla="*/ 3673642 h 3673642"/>
                <a:gd name="connsiteX4" fmla="*/ 4844716 w 4844716"/>
                <a:gd name="connsiteY4" fmla="*/ 3673642 h 3673642"/>
                <a:gd name="connsiteX5" fmla="*/ 4844716 w 4844716"/>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6" fmla="*/ 4850095 w 4850095"/>
                <a:gd name="connsiteY6" fmla="*/ 630738 h 36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095" h="3673642">
                  <a:moveTo>
                    <a:pt x="4850095" y="630738"/>
                  </a:moveTo>
                  <a:lnTo>
                    <a:pt x="3769895" y="0"/>
                  </a:lnTo>
                  <a:lnTo>
                    <a:pt x="0" y="2165684"/>
                  </a:lnTo>
                  <a:lnTo>
                    <a:pt x="0" y="3673642"/>
                  </a:lnTo>
                  <a:lnTo>
                    <a:pt x="4844716" y="3673642"/>
                  </a:lnTo>
                  <a:lnTo>
                    <a:pt x="4844716" y="625642"/>
                  </a:lnTo>
                  <a:lnTo>
                    <a:pt x="4850095" y="630738"/>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2834247-B3CD-4B3A-9DB0-21E59D18FA24}"/>
                </a:ext>
              </a:extLst>
            </p:cNvPr>
            <p:cNvGrpSpPr/>
            <p:nvPr userDrawn="1"/>
          </p:nvGrpSpPr>
          <p:grpSpPr>
            <a:xfrm>
              <a:off x="8174198" y="3813718"/>
              <a:ext cx="4017803" cy="3044282"/>
              <a:chOff x="7364282" y="3222348"/>
              <a:chExt cx="4827719" cy="3657954"/>
            </a:xfrm>
            <a:solidFill>
              <a:srgbClr val="323E48">
                <a:alpha val="50196"/>
              </a:srgbClr>
            </a:solidFill>
          </p:grpSpPr>
          <p:sp>
            <p:nvSpPr>
              <p:cNvPr id="29" name="Freeform: Shape 28">
                <a:extLst>
                  <a:ext uri="{FF2B5EF4-FFF2-40B4-BE49-F238E27FC236}">
                    <a16:creationId xmlns:a16="http://schemas.microsoft.com/office/drawing/2014/main" id="{5DB23418-C088-49FA-9FF4-E52766CFC133}"/>
                  </a:ext>
                </a:extLst>
              </p:cNvPr>
              <p:cNvSpPr>
                <a:spLocks noChangeArrowheads="1"/>
              </p:cNvSpPr>
              <p:nvPr userDrawn="1"/>
            </p:nvSpPr>
            <p:spPr bwMode="auto">
              <a:xfrm>
                <a:off x="9512154" y="5776599"/>
                <a:ext cx="2679847" cy="1086977"/>
              </a:xfrm>
              <a:custGeom>
                <a:avLst/>
                <a:gdLst>
                  <a:gd name="connsiteX0" fmla="*/ 1601934 w 2679847"/>
                  <a:gd name="connsiteY0" fmla="*/ 0 h 1086977"/>
                  <a:gd name="connsiteX1" fmla="*/ 2566605 w 2679847"/>
                  <a:gd name="connsiteY1" fmla="*/ 294666 h 1086977"/>
                  <a:gd name="connsiteX2" fmla="*/ 2679847 w 2679847"/>
                  <a:gd name="connsiteY2" fmla="*/ 383643 h 1086977"/>
                  <a:gd name="connsiteX3" fmla="*/ 2679847 w 2679847"/>
                  <a:gd name="connsiteY3" fmla="*/ 1086977 h 1086977"/>
                  <a:gd name="connsiteX4" fmla="*/ 0 w 2679847"/>
                  <a:gd name="connsiteY4" fmla="*/ 1086977 h 1086977"/>
                  <a:gd name="connsiteX5" fmla="*/ 12151 w 2679847"/>
                  <a:gd name="connsiteY5" fmla="*/ 1053778 h 1086977"/>
                  <a:gd name="connsiteX6" fmla="*/ 1601934 w 2679847"/>
                  <a:gd name="connsiteY6" fmla="*/ 0 h 10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847" h="1086977">
                    <a:moveTo>
                      <a:pt x="1601934" y="0"/>
                    </a:moveTo>
                    <a:cubicBezTo>
                      <a:pt x="1959270" y="0"/>
                      <a:pt x="2291234" y="108630"/>
                      <a:pt x="2566605" y="294666"/>
                    </a:cubicBezTo>
                    <a:lnTo>
                      <a:pt x="2679847" y="383643"/>
                    </a:lnTo>
                    <a:lnTo>
                      <a:pt x="2679847" y="1086977"/>
                    </a:lnTo>
                    <a:lnTo>
                      <a:pt x="0" y="1086977"/>
                    </a:lnTo>
                    <a:lnTo>
                      <a:pt x="12151" y="1053778"/>
                    </a:lnTo>
                    <a:cubicBezTo>
                      <a:pt x="274077" y="434517"/>
                      <a:pt x="887262" y="0"/>
                      <a:pt x="1601934" y="0"/>
                    </a:cubicBez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sp>
            <p:nvSpPr>
              <p:cNvPr id="26" name="Freeform: Shape 25">
                <a:extLst>
                  <a:ext uri="{FF2B5EF4-FFF2-40B4-BE49-F238E27FC236}">
                    <a16:creationId xmlns:a16="http://schemas.microsoft.com/office/drawing/2014/main" id="{A8CA4BE7-C50A-4D5E-8181-96B7189A09CC}"/>
                  </a:ext>
                </a:extLst>
              </p:cNvPr>
              <p:cNvSpPr>
                <a:spLocks/>
              </p:cNvSpPr>
              <p:nvPr userDrawn="1"/>
            </p:nvSpPr>
            <p:spPr bwMode="auto">
              <a:xfrm>
                <a:off x="7364282" y="3222348"/>
                <a:ext cx="4827719" cy="3657954"/>
              </a:xfrm>
              <a:custGeom>
                <a:avLst/>
                <a:gdLst>
                  <a:gd name="connsiteX0" fmla="*/ 3749805 w 4827719"/>
                  <a:gd name="connsiteY0" fmla="*/ 0 h 3657954"/>
                  <a:gd name="connsiteX1" fmla="*/ 4827719 w 4827719"/>
                  <a:gd name="connsiteY1" fmla="*/ 615006 h 3657954"/>
                  <a:gd name="connsiteX2" fmla="*/ 4827719 w 4827719"/>
                  <a:gd name="connsiteY2" fmla="*/ 1808293 h 3657954"/>
                  <a:gd name="connsiteX3" fmla="*/ 3749805 w 4827719"/>
                  <a:gd name="connsiteY3" fmla="*/ 1196257 h 3657954"/>
                  <a:gd name="connsiteX4" fmla="*/ 1035222 w 4827719"/>
                  <a:gd name="connsiteY4" fmla="*/ 2737587 h 3657954"/>
                  <a:gd name="connsiteX5" fmla="*/ 1035222 w 4827719"/>
                  <a:gd name="connsiteY5" fmla="*/ 3657954 h 3657954"/>
                  <a:gd name="connsiteX6" fmla="*/ 0 w 4827719"/>
                  <a:gd name="connsiteY6" fmla="*/ 3657954 h 3657954"/>
                  <a:gd name="connsiteX7" fmla="*/ 0 w 4827719"/>
                  <a:gd name="connsiteY7" fmla="*/ 2139459 h 36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7719" h="3657954">
                    <a:moveTo>
                      <a:pt x="3749805" y="0"/>
                    </a:moveTo>
                    <a:lnTo>
                      <a:pt x="4827719" y="615006"/>
                    </a:lnTo>
                    <a:lnTo>
                      <a:pt x="4827719" y="1808293"/>
                    </a:lnTo>
                    <a:lnTo>
                      <a:pt x="3749805" y="1196257"/>
                    </a:lnTo>
                    <a:lnTo>
                      <a:pt x="1035222" y="2737587"/>
                    </a:lnTo>
                    <a:lnTo>
                      <a:pt x="1035222" y="3657954"/>
                    </a:lnTo>
                    <a:lnTo>
                      <a:pt x="0" y="3657954"/>
                    </a:lnTo>
                    <a:lnTo>
                      <a:pt x="0" y="2139459"/>
                    </a:ln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grpSp>
      </p:grpSp>
      <p:sp>
        <p:nvSpPr>
          <p:cNvPr id="16" name="Text Placeholder 33">
            <a:extLst>
              <a:ext uri="{FF2B5EF4-FFF2-40B4-BE49-F238E27FC236}">
                <a16:creationId xmlns:a16="http://schemas.microsoft.com/office/drawing/2014/main" id="{849B11D5-02A8-420F-AFDF-FC8021F5D8F4}"/>
              </a:ext>
            </a:extLst>
          </p:cNvPr>
          <p:cNvSpPr>
            <a:spLocks noGrp="1"/>
          </p:cNvSpPr>
          <p:nvPr>
            <p:ph type="body" sz="quarter" idx="10" hasCustomPrompt="1"/>
          </p:nvPr>
        </p:nvSpPr>
        <p:spPr>
          <a:xfrm>
            <a:off x="1077913" y="1736725"/>
            <a:ext cx="6192682" cy="4402138"/>
          </a:xfrm>
        </p:spPr>
        <p:txBody>
          <a:bodyPr/>
          <a:lstStyle>
            <a:lvl1pPr>
              <a:lnSpc>
                <a:spcPct val="110000"/>
              </a:lnSpc>
              <a:defRPr sz="1600">
                <a:solidFill>
                  <a:schemeClr val="bg1"/>
                </a:solidFill>
              </a:defRPr>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88480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3210310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ubtitle &amp; 2 content (one dark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a:solidFill>
            <a:schemeClr val="accent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27889152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5018088"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4571999"/>
            <a:ext cx="5013325"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5"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35670249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ubtitle &amp; content with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5018087"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4" y="0"/>
            <a:ext cx="5749925" cy="6858000"/>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14917300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cs">
    <p:spTree>
      <p:nvGrpSpPr>
        <p:cNvPr id="1" name=""/>
        <p:cNvGrpSpPr/>
        <p:nvPr/>
      </p:nvGrpSpPr>
      <p:grpSpPr>
        <a:xfrm>
          <a:off x="0" y="0"/>
          <a:ext cx="0" cy="0"/>
          <a:chOff x="0" y="0"/>
          <a:chExt cx="0" cy="0"/>
        </a:xfrm>
      </p:grpSpPr>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8" name="Picture Placeholder 18">
            <a:extLst>
              <a:ext uri="{FF2B5EF4-FFF2-40B4-BE49-F238E27FC236}">
                <a16:creationId xmlns:a16="http://schemas.microsoft.com/office/drawing/2014/main" id="{FC4F8DA6-1A92-4DB0-8E51-51A3417139FF}"/>
              </a:ext>
            </a:extLst>
          </p:cNvPr>
          <p:cNvSpPr>
            <a:spLocks noGrp="1"/>
          </p:cNvSpPr>
          <p:nvPr>
            <p:ph type="pic" sz="quarter" idx="14" hasCustomPrompt="1"/>
          </p:nvPr>
        </p:nvSpPr>
        <p:spPr>
          <a:xfrm>
            <a:off x="4652967"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Picture Placeholder 18">
            <a:extLst>
              <a:ext uri="{FF2B5EF4-FFF2-40B4-BE49-F238E27FC236}">
                <a16:creationId xmlns:a16="http://schemas.microsoft.com/office/drawing/2014/main" id="{CA5CE591-C720-4F79-B451-6A0C46B06E09}"/>
              </a:ext>
            </a:extLst>
          </p:cNvPr>
          <p:cNvSpPr>
            <a:spLocks noGrp="1"/>
          </p:cNvSpPr>
          <p:nvPr>
            <p:ph type="pic" sz="quarter" idx="16" hasCustomPrompt="1"/>
          </p:nvPr>
        </p:nvSpPr>
        <p:spPr>
          <a:xfrm>
            <a:off x="822802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4289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64288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ubtitle &amp; 3 content (one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a:solidFill>
            <a:schemeClr val="accent1"/>
          </a:solidFill>
        </p:spPr>
        <p:txBody>
          <a:bodyPr vert="horz" lIns="360000" tIns="360000" rIns="360000" bIns="36000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11093323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content &amp; hex pic">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792BEF5-44BF-474C-9871-B3D0D03DE40C}"/>
              </a:ext>
            </a:extLst>
          </p:cNvPr>
          <p:cNvSpPr>
            <a:spLocks noGrp="1"/>
          </p:cNvSpPr>
          <p:nvPr>
            <p:ph type="pic" sz="quarter" idx="10" hasCustomPrompt="1"/>
          </p:nvPr>
        </p:nvSpPr>
        <p:spPr>
          <a:xfrm>
            <a:off x="7931439" y="1749236"/>
            <a:ext cx="4260561" cy="5104237"/>
          </a:xfrm>
          <a:custGeom>
            <a:avLst/>
            <a:gdLst>
              <a:gd name="connsiteX0" fmla="*/ 2073243 w 3657600"/>
              <a:gd name="connsiteY0" fmla="*/ 0 h 4381877"/>
              <a:gd name="connsiteX1" fmla="*/ 3657600 w 3657600"/>
              <a:gd name="connsiteY1" fmla="*/ 911356 h 4381877"/>
              <a:gd name="connsiteX2" fmla="*/ 3657600 w 3657600"/>
              <a:gd name="connsiteY2" fmla="*/ 3773485 h 4381877"/>
              <a:gd name="connsiteX3" fmla="*/ 2580238 w 3657600"/>
              <a:gd name="connsiteY3" fmla="*/ 4381877 h 4381877"/>
              <a:gd name="connsiteX4" fmla="*/ 1548142 w 3657600"/>
              <a:gd name="connsiteY4" fmla="*/ 4381877 h 4381877"/>
              <a:gd name="connsiteX5" fmla="*/ 0 w 3657600"/>
              <a:gd name="connsiteY5" fmla="*/ 3503691 h 4381877"/>
              <a:gd name="connsiteX6" fmla="*/ 0 w 3657600"/>
              <a:gd name="connsiteY6" fmla="*/ 1149790 h 43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4381877">
                <a:moveTo>
                  <a:pt x="2073243" y="0"/>
                </a:moveTo>
                <a:lnTo>
                  <a:pt x="3657600" y="911356"/>
                </a:lnTo>
                <a:lnTo>
                  <a:pt x="3657600" y="3773485"/>
                </a:lnTo>
                <a:lnTo>
                  <a:pt x="2580238" y="4381877"/>
                </a:lnTo>
                <a:lnTo>
                  <a:pt x="1548142" y="4381877"/>
                </a:lnTo>
                <a:lnTo>
                  <a:pt x="0" y="3503691"/>
                </a:lnTo>
                <a:lnTo>
                  <a:pt x="0" y="1149790"/>
                </a:lnTo>
                <a:close/>
              </a:path>
            </a:pathLst>
          </a:custGeom>
          <a:solidFill>
            <a:schemeClr val="accent6"/>
          </a:solidFill>
        </p:spPr>
        <p:txBody>
          <a:bodyPr wrap="square" anchor="ctr">
            <a:noAutofit/>
          </a:bodyPr>
          <a:lstStyle>
            <a:lvl1pPr marL="0" indent="0" algn="ctr">
              <a:buFont typeface="Arial" panose="020B0604020202020204" pitchFamily="34" charset="0"/>
              <a:buNone/>
              <a:defRPr/>
            </a:lvl1pPr>
          </a:lstStyle>
          <a:p>
            <a:r>
              <a:rPr lang="en-GB"/>
              <a:t>Add picture</a:t>
            </a:r>
          </a:p>
        </p:txBody>
      </p:sp>
      <p:sp>
        <p:nvSpPr>
          <p:cNvPr id="2" name="Title 1">
            <a:extLst>
              <a:ext uri="{FF2B5EF4-FFF2-40B4-BE49-F238E27FC236}">
                <a16:creationId xmlns:a16="http://schemas.microsoft.com/office/drawing/2014/main" id="{7E44AF3C-C5BA-4983-9773-0471742A0DBF}"/>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3B70BF8E-24FF-42E6-AEA1-C074932960B2}"/>
              </a:ext>
            </a:extLst>
          </p:cNvPr>
          <p:cNvSpPr>
            <a:spLocks noGrp="1"/>
          </p:cNvSpPr>
          <p:nvPr>
            <p:ph idx="1" hasCustomPrompt="1"/>
          </p:nvPr>
        </p:nvSpPr>
        <p:spPr>
          <a:xfrm>
            <a:off x="1077914" y="1749236"/>
            <a:ext cx="6083378" cy="4380101"/>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BBAF27-8798-435B-9FB2-EAAA872BFDF7}"/>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6" name="Text Placeholder 14">
            <a:extLst>
              <a:ext uri="{FF2B5EF4-FFF2-40B4-BE49-F238E27FC236}">
                <a16:creationId xmlns:a16="http://schemas.microsoft.com/office/drawing/2014/main" id="{75C2F205-E2BA-4608-A82C-A4EC65852F26}"/>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20167812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44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2C363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950E0B-7D2C-4BE9-A693-DF86DA2CCBC7}"/>
              </a:ext>
            </a:extLst>
          </p:cNvPr>
          <p:cNvGrpSpPr/>
          <p:nvPr userDrawn="1"/>
        </p:nvGrpSpPr>
        <p:grpSpPr>
          <a:xfrm>
            <a:off x="7143184" y="1874381"/>
            <a:ext cx="5048817" cy="4983619"/>
            <a:chOff x="12806074" y="1968500"/>
            <a:chExt cx="1966913" cy="1941513"/>
          </a:xfrm>
          <a:solidFill>
            <a:schemeClr val="accent1"/>
          </a:solidFill>
        </p:grpSpPr>
        <p:sp>
          <p:nvSpPr>
            <p:cNvPr id="5" name="Freeform 8">
              <a:extLst>
                <a:ext uri="{FF2B5EF4-FFF2-40B4-BE49-F238E27FC236}">
                  <a16:creationId xmlns:a16="http://schemas.microsoft.com/office/drawing/2014/main" id="{E813CB26-15D5-462D-A40E-15107B063466}"/>
                </a:ext>
              </a:extLst>
            </p:cNvPr>
            <p:cNvSpPr>
              <a:spLocks/>
            </p:cNvSpPr>
            <p:nvPr userDrawn="1"/>
          </p:nvSpPr>
          <p:spPr bwMode="auto">
            <a:xfrm>
              <a:off x="12806074" y="1968500"/>
              <a:ext cx="1966913" cy="1941513"/>
            </a:xfrm>
            <a:custGeom>
              <a:avLst/>
              <a:gdLst>
                <a:gd name="T0" fmla="*/ 0 w 1239"/>
                <a:gd name="T1" fmla="*/ 680 h 1223"/>
                <a:gd name="T2" fmla="*/ 0 w 1239"/>
                <a:gd name="T3" fmla="*/ 1223 h 1223"/>
                <a:gd name="T4" fmla="*/ 312 w 1239"/>
                <a:gd name="T5" fmla="*/ 1223 h 1223"/>
                <a:gd name="T6" fmla="*/ 312 w 1239"/>
                <a:gd name="T7" fmla="*/ 875 h 1223"/>
                <a:gd name="T8" fmla="*/ 1176 w 1239"/>
                <a:gd name="T9" fmla="*/ 376 h 1223"/>
                <a:gd name="T10" fmla="*/ 1239 w 1239"/>
                <a:gd name="T11" fmla="*/ 412 h 1223"/>
                <a:gd name="T12" fmla="*/ 1239 w 1239"/>
                <a:gd name="T13" fmla="*/ 36 h 1223"/>
                <a:gd name="T14" fmla="*/ 1176 w 1239"/>
                <a:gd name="T15" fmla="*/ 0 h 1223"/>
                <a:gd name="T16" fmla="*/ 0 w 1239"/>
                <a:gd name="T17" fmla="*/ 68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9" h="1223">
                  <a:moveTo>
                    <a:pt x="0" y="680"/>
                  </a:moveTo>
                  <a:lnTo>
                    <a:pt x="0" y="1223"/>
                  </a:lnTo>
                  <a:lnTo>
                    <a:pt x="312" y="1223"/>
                  </a:lnTo>
                  <a:lnTo>
                    <a:pt x="312" y="875"/>
                  </a:lnTo>
                  <a:lnTo>
                    <a:pt x="1176" y="376"/>
                  </a:lnTo>
                  <a:lnTo>
                    <a:pt x="1239" y="412"/>
                  </a:lnTo>
                  <a:lnTo>
                    <a:pt x="1239" y="36"/>
                  </a:lnTo>
                  <a:lnTo>
                    <a:pt x="1176" y="0"/>
                  </a:lnTo>
                  <a:lnTo>
                    <a:pt x="0" y="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10">
              <a:extLst>
                <a:ext uri="{FF2B5EF4-FFF2-40B4-BE49-F238E27FC236}">
                  <a16:creationId xmlns:a16="http://schemas.microsoft.com/office/drawing/2014/main" id="{DC0EF50A-AE4B-422E-8242-5639AC3E69D8}"/>
                </a:ext>
              </a:extLst>
            </p:cNvPr>
            <p:cNvSpPr>
              <a:spLocks/>
            </p:cNvSpPr>
            <p:nvPr userDrawn="1"/>
          </p:nvSpPr>
          <p:spPr bwMode="auto">
            <a:xfrm>
              <a:off x="13841124" y="3343275"/>
              <a:ext cx="931863" cy="566738"/>
            </a:xfrm>
            <a:custGeom>
              <a:avLst/>
              <a:gdLst>
                <a:gd name="T0" fmla="*/ 783 w 783"/>
                <a:gd name="T1" fmla="*/ 475 h 475"/>
                <a:gd name="T2" fmla="*/ 783 w 783"/>
                <a:gd name="T3" fmla="*/ 7 h 475"/>
                <a:gd name="T4" fmla="*/ 683 w 783"/>
                <a:gd name="T5" fmla="*/ 0 h 475"/>
                <a:gd name="T6" fmla="*/ 0 w 783"/>
                <a:gd name="T7" fmla="*/ 475 h 475"/>
                <a:gd name="T8" fmla="*/ 783 w 783"/>
                <a:gd name="T9" fmla="*/ 475 h 475"/>
              </a:gdLst>
              <a:ahLst/>
              <a:cxnLst>
                <a:cxn ang="0">
                  <a:pos x="T0" y="T1"/>
                </a:cxn>
                <a:cxn ang="0">
                  <a:pos x="T2" y="T3"/>
                </a:cxn>
                <a:cxn ang="0">
                  <a:pos x="T4" y="T5"/>
                </a:cxn>
                <a:cxn ang="0">
                  <a:pos x="T6" y="T7"/>
                </a:cxn>
                <a:cxn ang="0">
                  <a:pos x="T8" y="T9"/>
                </a:cxn>
              </a:cxnLst>
              <a:rect l="0" t="0" r="r" b="b"/>
              <a:pathLst>
                <a:path w="783" h="475">
                  <a:moveTo>
                    <a:pt x="783" y="475"/>
                  </a:moveTo>
                  <a:cubicBezTo>
                    <a:pt x="783" y="7"/>
                    <a:pt x="783" y="7"/>
                    <a:pt x="783" y="7"/>
                  </a:cubicBezTo>
                  <a:cubicBezTo>
                    <a:pt x="750" y="2"/>
                    <a:pt x="717" y="0"/>
                    <a:pt x="683" y="0"/>
                  </a:cubicBezTo>
                  <a:cubicBezTo>
                    <a:pt x="370" y="0"/>
                    <a:pt x="103" y="198"/>
                    <a:pt x="0" y="475"/>
                  </a:cubicBezTo>
                  <a:lnTo>
                    <a:pt x="78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itle 1">
            <a:extLst>
              <a:ext uri="{FF2B5EF4-FFF2-40B4-BE49-F238E27FC236}">
                <a16:creationId xmlns:a16="http://schemas.microsoft.com/office/drawing/2014/main" id="{51FBA217-3221-48E3-8BE7-66DF20DD8B28}"/>
              </a:ext>
            </a:extLst>
          </p:cNvPr>
          <p:cNvSpPr>
            <a:spLocks noGrp="1"/>
          </p:cNvSpPr>
          <p:nvPr>
            <p:ph type="ctrTitle" hasCustomPrompt="1"/>
          </p:nvPr>
        </p:nvSpPr>
        <p:spPr>
          <a:xfrm>
            <a:off x="1077912" y="1677971"/>
            <a:ext cx="2579687" cy="1490741"/>
          </a:xfrm>
        </p:spPr>
        <p:txBody>
          <a:bodyPr anchor="t"/>
          <a:lstStyle>
            <a:lvl1pPr algn="l">
              <a:defRPr sz="5000">
                <a:solidFill>
                  <a:schemeClr val="bg1"/>
                </a:solidFill>
              </a:defRPr>
            </a:lvl1pPr>
          </a:lstStyle>
          <a:p>
            <a:r>
              <a:rPr lang="en-US"/>
              <a:t>Thank you</a:t>
            </a:r>
            <a:endParaRPr lang="en-GB"/>
          </a:p>
        </p:txBody>
      </p:sp>
      <p:sp>
        <p:nvSpPr>
          <p:cNvPr id="9" name="TextBox 8">
            <a:extLst>
              <a:ext uri="{FF2B5EF4-FFF2-40B4-BE49-F238E27FC236}">
                <a16:creationId xmlns:a16="http://schemas.microsoft.com/office/drawing/2014/main" id="{5BBFFCDD-A46F-4F08-9672-F1F2864920A3}"/>
              </a:ext>
            </a:extLst>
          </p:cNvPr>
          <p:cNvSpPr txBox="1"/>
          <p:nvPr userDrawn="1"/>
        </p:nvSpPr>
        <p:spPr>
          <a:xfrm>
            <a:off x="1077913" y="6079902"/>
            <a:ext cx="3548959" cy="573298"/>
          </a:xfrm>
          <a:prstGeom prst="rect">
            <a:avLst/>
          </a:prstGeom>
          <a:noFill/>
        </p:spPr>
        <p:txBody>
          <a:bodyPr wrap="square" lIns="0" tIns="0" rIns="0" bIns="0" rtlCol="0">
            <a:noAutofit/>
          </a:bodyPr>
          <a:lstStyle/>
          <a:p>
            <a:pPr>
              <a:lnSpc>
                <a:spcPct val="120000"/>
              </a:lnSpc>
            </a:pPr>
            <a:r>
              <a:rPr lang="en-GB" sz="900" b="1">
                <a:solidFill>
                  <a:schemeClr val="bg1"/>
                </a:solidFill>
              </a:rPr>
              <a:t>Potter Clarkson</a:t>
            </a:r>
          </a:p>
          <a:p>
            <a:pPr>
              <a:lnSpc>
                <a:spcPct val="120000"/>
              </a:lnSpc>
            </a:pPr>
            <a:r>
              <a:rPr lang="en-GB" sz="900" b="0">
                <a:solidFill>
                  <a:schemeClr val="bg1"/>
                </a:solidFill>
              </a:rPr>
              <a:t>UK, Sweden, Denmark, Germany</a:t>
            </a:r>
          </a:p>
          <a:p>
            <a:pPr>
              <a:lnSpc>
                <a:spcPct val="120000"/>
              </a:lnSpc>
            </a:pPr>
            <a:r>
              <a:rPr lang="en-GB" sz="900" b="0">
                <a:solidFill>
                  <a:schemeClr val="bg1"/>
                </a:solidFill>
              </a:rPr>
              <a:t>W potterclarkson.com | E info@potterclarkson.com</a:t>
            </a:r>
          </a:p>
        </p:txBody>
      </p:sp>
    </p:spTree>
    <p:extLst>
      <p:ext uri="{BB962C8B-B14F-4D97-AF65-F5344CB8AC3E}">
        <p14:creationId xmlns:p14="http://schemas.microsoft.com/office/powerpoint/2010/main" val="283096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Services">
    <p:bg>
      <p:bgPr>
        <a:solidFill>
          <a:schemeClr val="accent1"/>
        </a:solidFill>
        <a:effectLst/>
      </p:bgPr>
    </p:bg>
    <p:spTree>
      <p:nvGrpSpPr>
        <p:cNvPr id="1" name=""/>
        <p:cNvGrpSpPr/>
        <p:nvPr/>
      </p:nvGrpSpPr>
      <p:grpSpPr>
        <a:xfrm>
          <a:off x="0" y="0"/>
          <a:ext cx="0" cy="0"/>
          <a:chOff x="0" y="0"/>
          <a:chExt cx="0" cy="0"/>
        </a:xfrm>
      </p:grpSpPr>
      <p:pic>
        <p:nvPicPr>
          <p:cNvPr id="6" name="Picture 5" descr="A picture containing light&#10;&#10;Description automatically generated">
            <a:extLst>
              <a:ext uri="{FF2B5EF4-FFF2-40B4-BE49-F238E27FC236}">
                <a16:creationId xmlns:a16="http://schemas.microsoft.com/office/drawing/2014/main" id="{0BADB8DF-CB69-4654-A519-3BA7A52BAE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763" y="-1"/>
            <a:ext cx="5603237" cy="6858000"/>
          </a:xfrm>
          <a:prstGeom prst="rect">
            <a:avLst/>
          </a:prstGeom>
        </p:spPr>
      </p:pic>
      <p:sp>
        <p:nvSpPr>
          <p:cNvPr id="10" name="Freeform: Shape 9">
            <a:extLst>
              <a:ext uri="{FF2B5EF4-FFF2-40B4-BE49-F238E27FC236}">
                <a16:creationId xmlns:a16="http://schemas.microsoft.com/office/drawing/2014/main" id="{EFB843F8-898D-4395-B4BD-9A3DB753430D}"/>
              </a:ext>
            </a:extLst>
          </p:cNvPr>
          <p:cNvSpPr/>
          <p:nvPr userDrawn="1"/>
        </p:nvSpPr>
        <p:spPr>
          <a:xfrm>
            <a:off x="0" y="0"/>
            <a:ext cx="8609846" cy="6858000"/>
          </a:xfrm>
          <a:custGeom>
            <a:avLst/>
            <a:gdLst>
              <a:gd name="connsiteX0" fmla="*/ 0 w 8618899"/>
              <a:gd name="connsiteY0" fmla="*/ 0 h 6889687"/>
              <a:gd name="connsiteX1" fmla="*/ 8618899 w 8618899"/>
              <a:gd name="connsiteY1" fmla="*/ 0 h 6889687"/>
              <a:gd name="connsiteX2" fmla="*/ 6645243 w 8618899"/>
              <a:gd name="connsiteY2" fmla="*/ 3413156 h 6889687"/>
              <a:gd name="connsiteX3" fmla="*/ 8573631 w 8618899"/>
              <a:gd name="connsiteY3" fmla="*/ 6889687 h 6889687"/>
              <a:gd name="connsiteX4" fmla="*/ 36213 w 8618899"/>
              <a:gd name="connsiteY4" fmla="*/ 6889687 h 6889687"/>
              <a:gd name="connsiteX5" fmla="*/ 0 w 8618899"/>
              <a:gd name="connsiteY5" fmla="*/ 0 h 6889687"/>
              <a:gd name="connsiteX0" fmla="*/ 0 w 8618899"/>
              <a:gd name="connsiteY0" fmla="*/ 0 h 6907794"/>
              <a:gd name="connsiteX1" fmla="*/ 8618899 w 8618899"/>
              <a:gd name="connsiteY1" fmla="*/ 0 h 6907794"/>
              <a:gd name="connsiteX2" fmla="*/ 6645243 w 8618899"/>
              <a:gd name="connsiteY2" fmla="*/ 3413156 h 6907794"/>
              <a:gd name="connsiteX3" fmla="*/ 8600792 w 8618899"/>
              <a:gd name="connsiteY3" fmla="*/ 6907794 h 6907794"/>
              <a:gd name="connsiteX4" fmla="*/ 36213 w 8618899"/>
              <a:gd name="connsiteY4" fmla="*/ 6889687 h 6907794"/>
              <a:gd name="connsiteX5" fmla="*/ 0 w 8618899"/>
              <a:gd name="connsiteY5" fmla="*/ 0 h 6907794"/>
              <a:gd name="connsiteX0" fmla="*/ 0 w 8618899"/>
              <a:gd name="connsiteY0" fmla="*/ 0 h 6907794"/>
              <a:gd name="connsiteX1" fmla="*/ 8618899 w 8618899"/>
              <a:gd name="connsiteY1" fmla="*/ 0 h 6907794"/>
              <a:gd name="connsiteX2" fmla="*/ 6283104 w 8618899"/>
              <a:gd name="connsiteY2" fmla="*/ 3494637 h 6907794"/>
              <a:gd name="connsiteX3" fmla="*/ 8600792 w 8618899"/>
              <a:gd name="connsiteY3" fmla="*/ 6907794 h 6907794"/>
              <a:gd name="connsiteX4" fmla="*/ 36213 w 8618899"/>
              <a:gd name="connsiteY4" fmla="*/ 6889687 h 6907794"/>
              <a:gd name="connsiteX5" fmla="*/ 0 w 8618899"/>
              <a:gd name="connsiteY5" fmla="*/ 0 h 6907794"/>
              <a:gd name="connsiteX0" fmla="*/ 0 w 8618899"/>
              <a:gd name="connsiteY0" fmla="*/ 0 h 6907794"/>
              <a:gd name="connsiteX1" fmla="*/ 8618899 w 8618899"/>
              <a:gd name="connsiteY1" fmla="*/ 0 h 6907794"/>
              <a:gd name="connsiteX2" fmla="*/ 6609029 w 8618899"/>
              <a:gd name="connsiteY2" fmla="*/ 3449369 h 6907794"/>
              <a:gd name="connsiteX3" fmla="*/ 8600792 w 8618899"/>
              <a:gd name="connsiteY3" fmla="*/ 6907794 h 6907794"/>
              <a:gd name="connsiteX4" fmla="*/ 36213 w 8618899"/>
              <a:gd name="connsiteY4" fmla="*/ 6889687 h 6907794"/>
              <a:gd name="connsiteX5" fmla="*/ 0 w 8618899"/>
              <a:gd name="connsiteY5" fmla="*/ 0 h 690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8899" h="6907794">
                <a:moveTo>
                  <a:pt x="0" y="0"/>
                </a:moveTo>
                <a:lnTo>
                  <a:pt x="8618899" y="0"/>
                </a:lnTo>
                <a:lnTo>
                  <a:pt x="6609029" y="3449369"/>
                </a:lnTo>
                <a:lnTo>
                  <a:pt x="8600792" y="6907794"/>
                </a:lnTo>
                <a:lnTo>
                  <a:pt x="36213" y="688968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F6DE7F01-58FC-4C0B-876F-178CD8A274C9}"/>
              </a:ext>
            </a:extLst>
          </p:cNvPr>
          <p:cNvGrpSpPr/>
          <p:nvPr userDrawn="1"/>
        </p:nvGrpSpPr>
        <p:grpSpPr>
          <a:xfrm>
            <a:off x="304874" y="305682"/>
            <a:ext cx="468165" cy="537098"/>
            <a:chOff x="477838" y="431800"/>
            <a:chExt cx="517525" cy="593726"/>
          </a:xfrm>
          <a:solidFill>
            <a:schemeClr val="bg1"/>
          </a:solidFill>
        </p:grpSpPr>
        <p:sp>
          <p:nvSpPr>
            <p:cNvPr id="12" name="Oval 5">
              <a:extLst>
                <a:ext uri="{FF2B5EF4-FFF2-40B4-BE49-F238E27FC236}">
                  <a16:creationId xmlns:a16="http://schemas.microsoft.com/office/drawing/2014/main" id="{26C9FB68-EA6B-4994-B3DE-C0745230550B}"/>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BF614058-C5F8-4551-AEDA-B7C7B919711C}"/>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7">
              <a:extLst>
                <a:ext uri="{FF2B5EF4-FFF2-40B4-BE49-F238E27FC236}">
                  <a16:creationId xmlns:a16="http://schemas.microsoft.com/office/drawing/2014/main" id="{3D813B18-C24D-405D-B215-BFF9CD10CD87}"/>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15" name="TextBox 14">
            <a:extLst>
              <a:ext uri="{FF2B5EF4-FFF2-40B4-BE49-F238E27FC236}">
                <a16:creationId xmlns:a16="http://schemas.microsoft.com/office/drawing/2014/main" id="{8C026079-2C42-472C-84E4-FF52AB474875}"/>
              </a:ext>
            </a:extLst>
          </p:cNvPr>
          <p:cNvSpPr txBox="1"/>
          <p:nvPr userDrawn="1"/>
        </p:nvSpPr>
        <p:spPr>
          <a:xfrm>
            <a:off x="9687209" y="681937"/>
            <a:ext cx="1874067" cy="246221"/>
          </a:xfrm>
          <a:prstGeom prst="rect">
            <a:avLst/>
          </a:prstGeom>
          <a:noFill/>
        </p:spPr>
        <p:txBody>
          <a:bodyPr wrap="square" rtlCol="0">
            <a:spAutoFit/>
          </a:bodyPr>
          <a:lstStyle/>
          <a:p>
            <a:pPr algn="r"/>
            <a:r>
              <a:rPr lang="en-GB" sz="1000" b="1">
                <a:solidFill>
                  <a:schemeClr val="bg1"/>
                </a:solidFill>
              </a:rPr>
              <a:t>SERVICE INDUSTRIES</a:t>
            </a:r>
          </a:p>
        </p:txBody>
      </p:sp>
      <p:sp>
        <p:nvSpPr>
          <p:cNvPr id="16" name="Title 1">
            <a:extLst>
              <a:ext uri="{FF2B5EF4-FFF2-40B4-BE49-F238E27FC236}">
                <a16:creationId xmlns:a16="http://schemas.microsoft.com/office/drawing/2014/main" id="{8D5F5692-6F42-4261-826F-02BD42A592C5}"/>
              </a:ext>
            </a:extLst>
          </p:cNvPr>
          <p:cNvSpPr>
            <a:spLocks noGrp="1"/>
          </p:cNvSpPr>
          <p:nvPr>
            <p:ph type="ctrTitle" hasCustomPrompt="1"/>
          </p:nvPr>
        </p:nvSpPr>
        <p:spPr>
          <a:xfrm>
            <a:off x="1077913" y="2964876"/>
            <a:ext cx="5018087" cy="928247"/>
          </a:xfrm>
        </p:spPr>
        <p:txBody>
          <a:bodyPr anchor="b"/>
          <a:lstStyle>
            <a:lvl1pPr algn="l">
              <a:defRPr sz="3200">
                <a:solidFill>
                  <a:schemeClr val="bg1"/>
                </a:solidFill>
              </a:defRPr>
            </a:lvl1pPr>
          </a:lstStyle>
          <a:p>
            <a:r>
              <a:rPr lang="en-US"/>
              <a:t>Add section title</a:t>
            </a:r>
            <a:endParaRPr lang="en-GB"/>
          </a:p>
        </p:txBody>
      </p:sp>
      <p:sp>
        <p:nvSpPr>
          <p:cNvPr id="17" name="Subtitle 2">
            <a:extLst>
              <a:ext uri="{FF2B5EF4-FFF2-40B4-BE49-F238E27FC236}">
                <a16:creationId xmlns:a16="http://schemas.microsoft.com/office/drawing/2014/main" id="{FE76B334-E901-437B-9286-99E3DFC0541D}"/>
              </a:ext>
            </a:extLst>
          </p:cNvPr>
          <p:cNvSpPr>
            <a:spLocks noGrp="1"/>
          </p:cNvSpPr>
          <p:nvPr>
            <p:ph type="subTitle" idx="1" hasCustomPrompt="1"/>
          </p:nvPr>
        </p:nvSpPr>
        <p:spPr>
          <a:xfrm>
            <a:off x="1077913" y="3893123"/>
            <a:ext cx="5018087"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spTree>
    <p:extLst>
      <p:ext uri="{BB962C8B-B14F-4D97-AF65-F5344CB8AC3E}">
        <p14:creationId xmlns:p14="http://schemas.microsoft.com/office/powerpoint/2010/main" val="19828530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C363F"/>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4F1491D8-03C2-4182-B470-866B69C689BE}"/>
              </a:ext>
            </a:extLst>
          </p:cNvPr>
          <p:cNvPicPr>
            <a:picLocks noChangeAspect="1"/>
          </p:cNvPicPr>
          <p:nvPr userDrawn="1"/>
        </p:nvPicPr>
        <p:blipFill>
          <a:blip r:embed="rId2"/>
          <a:stretch>
            <a:fillRect/>
          </a:stretch>
        </p:blipFill>
        <p:spPr>
          <a:xfrm>
            <a:off x="482193" y="469432"/>
            <a:ext cx="2405949" cy="1139821"/>
          </a:xfrm>
          <a:prstGeom prst="rect">
            <a:avLst/>
          </a:prstGeom>
        </p:spPr>
      </p:pic>
      <p:sp>
        <p:nvSpPr>
          <p:cNvPr id="2" name="Title 1">
            <a:extLst>
              <a:ext uri="{FF2B5EF4-FFF2-40B4-BE49-F238E27FC236}">
                <a16:creationId xmlns:a16="http://schemas.microsoft.com/office/drawing/2014/main" id="{F310614D-D514-4895-8C6B-495929B09138}"/>
              </a:ext>
            </a:extLst>
          </p:cNvPr>
          <p:cNvSpPr>
            <a:spLocks noGrp="1"/>
          </p:cNvSpPr>
          <p:nvPr userDrawn="1">
            <p:ph type="ctrTitle" hasCustomPrompt="1"/>
          </p:nvPr>
        </p:nvSpPr>
        <p:spPr>
          <a:xfrm>
            <a:off x="1077913" y="3758594"/>
            <a:ext cx="5569374" cy="928247"/>
          </a:xfrm>
        </p:spPr>
        <p:txBody>
          <a:bodyPr anchor="b"/>
          <a:lstStyle>
            <a:lvl1pPr algn="l">
              <a:defRPr sz="3200">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userDrawn="1">
            <p:ph type="subTitle" idx="1" hasCustomPrompt="1"/>
          </p:nvPr>
        </p:nvSpPr>
        <p:spPr>
          <a:xfrm>
            <a:off x="1077913" y="4686841"/>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7" name="Text Placeholder 16">
            <a:extLst>
              <a:ext uri="{FF2B5EF4-FFF2-40B4-BE49-F238E27FC236}">
                <a16:creationId xmlns:a16="http://schemas.microsoft.com/office/drawing/2014/main" id="{6E5732E0-A115-44A5-AC44-D7D2A70B666F}"/>
              </a:ext>
            </a:extLst>
          </p:cNvPr>
          <p:cNvSpPr>
            <a:spLocks noGrp="1"/>
          </p:cNvSpPr>
          <p:nvPr userDrawn="1">
            <p:ph type="body" sz="quarter" idx="10" hasCustomPrompt="1"/>
          </p:nvPr>
        </p:nvSpPr>
        <p:spPr>
          <a:xfrm>
            <a:off x="1077913" y="5485536"/>
            <a:ext cx="5569374" cy="199914"/>
          </a:xfrm>
        </p:spPr>
        <p:txBody>
          <a:bodyPr/>
          <a:lstStyle>
            <a:lvl1pPr marL="0" indent="0">
              <a:lnSpc>
                <a:spcPct val="100000"/>
              </a:lnSpc>
              <a:spcBef>
                <a:spcPts val="0"/>
              </a:spcBef>
              <a:buNone/>
              <a:defRPr sz="1200" b="1">
                <a:solidFill>
                  <a:schemeClr val="bg1"/>
                </a:solidFill>
              </a:defRPr>
            </a:lvl1pPr>
          </a:lstStyle>
          <a:p>
            <a:pPr lvl="0"/>
            <a:r>
              <a:rPr lang="en-US"/>
              <a:t>Add presenter name</a:t>
            </a:r>
            <a:endParaRPr lang="en-GB"/>
          </a:p>
        </p:txBody>
      </p:sp>
      <p:sp>
        <p:nvSpPr>
          <p:cNvPr id="18" name="Text Placeholder 16">
            <a:extLst>
              <a:ext uri="{FF2B5EF4-FFF2-40B4-BE49-F238E27FC236}">
                <a16:creationId xmlns:a16="http://schemas.microsoft.com/office/drawing/2014/main" id="{D6E93F3D-F8D9-4883-B872-02110083C425}"/>
              </a:ext>
            </a:extLst>
          </p:cNvPr>
          <p:cNvSpPr>
            <a:spLocks noGrp="1"/>
          </p:cNvSpPr>
          <p:nvPr userDrawn="1">
            <p:ph type="body" sz="quarter" idx="11" hasCustomPrompt="1"/>
          </p:nvPr>
        </p:nvSpPr>
        <p:spPr>
          <a:xfrm>
            <a:off x="1077913" y="5938949"/>
            <a:ext cx="5569374" cy="199914"/>
          </a:xfrm>
        </p:spPr>
        <p:txBody>
          <a:bodyPr/>
          <a:lstStyle>
            <a:lvl1pPr marL="0" indent="0">
              <a:lnSpc>
                <a:spcPct val="100000"/>
              </a:lnSpc>
              <a:spcBef>
                <a:spcPts val="0"/>
              </a:spcBef>
              <a:buNone/>
              <a:defRPr sz="1200">
                <a:solidFill>
                  <a:schemeClr val="bg1"/>
                </a:solidFill>
              </a:defRPr>
            </a:lvl1pPr>
          </a:lstStyle>
          <a:p>
            <a:pPr lvl="0"/>
            <a:r>
              <a:rPr lang="en-US"/>
              <a:t>Add date</a:t>
            </a:r>
            <a:endParaRPr lang="en-GB"/>
          </a:p>
        </p:txBody>
      </p:sp>
      <p:sp>
        <p:nvSpPr>
          <p:cNvPr id="19" name="Text Placeholder 16">
            <a:extLst>
              <a:ext uri="{FF2B5EF4-FFF2-40B4-BE49-F238E27FC236}">
                <a16:creationId xmlns:a16="http://schemas.microsoft.com/office/drawing/2014/main" id="{F85CA4DD-EBF0-4A0F-B59C-133842357E80}"/>
              </a:ext>
            </a:extLst>
          </p:cNvPr>
          <p:cNvSpPr>
            <a:spLocks noGrp="1"/>
          </p:cNvSpPr>
          <p:nvPr userDrawn="1">
            <p:ph type="body" sz="quarter" idx="12" hasCustomPrompt="1"/>
          </p:nvPr>
        </p:nvSpPr>
        <p:spPr>
          <a:xfrm>
            <a:off x="1077913" y="5712242"/>
            <a:ext cx="5569374" cy="199914"/>
          </a:xfrm>
        </p:spPr>
        <p:txBody>
          <a:bodyPr/>
          <a:lstStyle>
            <a:lvl1pPr marL="0" indent="0">
              <a:lnSpc>
                <a:spcPct val="100000"/>
              </a:lnSpc>
              <a:spcBef>
                <a:spcPts val="0"/>
              </a:spcBef>
              <a:buNone/>
              <a:defRPr sz="1200" i="0">
                <a:solidFill>
                  <a:schemeClr val="bg1"/>
                </a:solidFill>
              </a:defRPr>
            </a:lvl1pPr>
          </a:lstStyle>
          <a:p>
            <a:pPr lvl="0"/>
            <a:r>
              <a:rPr lang="en-US"/>
              <a:t>Add job title</a:t>
            </a:r>
            <a:endParaRPr lang="en-GB"/>
          </a:p>
        </p:txBody>
      </p:sp>
      <p:grpSp>
        <p:nvGrpSpPr>
          <p:cNvPr id="21" name="Group 20">
            <a:extLst>
              <a:ext uri="{FF2B5EF4-FFF2-40B4-BE49-F238E27FC236}">
                <a16:creationId xmlns:a16="http://schemas.microsoft.com/office/drawing/2014/main" id="{7BA8FF22-9EC3-46F9-8A5D-ADB3476B4191}"/>
              </a:ext>
            </a:extLst>
          </p:cNvPr>
          <p:cNvGrpSpPr/>
          <p:nvPr userDrawn="1"/>
        </p:nvGrpSpPr>
        <p:grpSpPr>
          <a:xfrm>
            <a:off x="5513560" y="-1"/>
            <a:ext cx="6678440" cy="6792781"/>
            <a:chOff x="12528551" y="1335088"/>
            <a:chExt cx="2503488" cy="2546350"/>
          </a:xfrm>
          <a:solidFill>
            <a:schemeClr val="accent1"/>
          </a:solidFill>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299711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2C3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chemeClr val="accent1"/>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2644704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rgbClr val="7BCAD5"/>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306306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Bold text slide">
    <p:bg>
      <p:bgPr>
        <a:solidFill>
          <a:schemeClr val="accent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BA8FF22-9EC3-46F9-8A5D-ADB3476B4191}"/>
              </a:ext>
            </a:extLst>
          </p:cNvPr>
          <p:cNvGrpSpPr/>
          <p:nvPr userDrawn="1"/>
        </p:nvGrpSpPr>
        <p:grpSpPr>
          <a:xfrm>
            <a:off x="8649372" y="0"/>
            <a:ext cx="3542627" cy="3603280"/>
            <a:chOff x="12528551" y="1335088"/>
            <a:chExt cx="2503488" cy="2546350"/>
          </a:xfrm>
          <a:solidFill>
            <a:schemeClr val="accent1"/>
          </a:solidFill>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5A703D27-71B3-4BC8-A8DF-6C839AA07227}"/>
              </a:ext>
            </a:extLst>
          </p:cNvPr>
          <p:cNvGrpSpPr/>
          <p:nvPr userDrawn="1"/>
        </p:nvGrpSpPr>
        <p:grpSpPr>
          <a:xfrm>
            <a:off x="304874" y="305682"/>
            <a:ext cx="468165" cy="537098"/>
            <a:chOff x="477838" y="431800"/>
            <a:chExt cx="517525" cy="593726"/>
          </a:xfrm>
          <a:solidFill>
            <a:schemeClr val="accent1"/>
          </a:solidFill>
        </p:grpSpPr>
        <p:sp>
          <p:nvSpPr>
            <p:cNvPr id="14" name="Oval 13">
              <a:extLst>
                <a:ext uri="{FF2B5EF4-FFF2-40B4-BE49-F238E27FC236}">
                  <a16:creationId xmlns:a16="http://schemas.microsoft.com/office/drawing/2014/main" id="{5FAC6342-85AF-4C62-AA44-3EABCDDB8DAA}"/>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951A5E2B-A67E-4A13-A236-FDB7B88474F9}"/>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AD9CEAEF-F617-4C1B-A2B3-04BF6DA92A2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3" name="Text Placeholder 2">
            <a:extLst>
              <a:ext uri="{FF2B5EF4-FFF2-40B4-BE49-F238E27FC236}">
                <a16:creationId xmlns:a16="http://schemas.microsoft.com/office/drawing/2014/main" id="{CAD05E25-741B-4B13-834D-3497815B38DA}"/>
              </a:ext>
            </a:extLst>
          </p:cNvPr>
          <p:cNvSpPr>
            <a:spLocks noGrp="1"/>
          </p:cNvSpPr>
          <p:nvPr>
            <p:ph type="body" sz="quarter" idx="10" hasCustomPrompt="1"/>
          </p:nvPr>
        </p:nvSpPr>
        <p:spPr>
          <a:xfrm>
            <a:off x="1077913" y="1736725"/>
            <a:ext cx="6164859" cy="4402138"/>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0C053DE0-B205-4894-99C6-7BC4E8153FE0}"/>
              </a:ext>
            </a:extLst>
          </p:cNvPr>
          <p:cNvSpPr>
            <a:spLocks noGrp="1"/>
          </p:cNvSpPr>
          <p:nvPr>
            <p:ph type="title" hasCustomPrompt="1"/>
          </p:nvPr>
        </p:nvSpPr>
        <p:spPr>
          <a:xfrm>
            <a:off x="1077913" y="568890"/>
            <a:ext cx="6164859" cy="350205"/>
          </a:xfrm>
        </p:spPr>
        <p:txBody>
          <a:bodyPr/>
          <a:lstStyle>
            <a:lvl1pPr>
              <a:defRPr>
                <a:solidFill>
                  <a:schemeClr val="bg1"/>
                </a:solidFill>
              </a:defRPr>
            </a:lvl1pPr>
          </a:lstStyle>
          <a:p>
            <a:r>
              <a:rPr lang="en-US"/>
              <a:t>Add title</a:t>
            </a:r>
            <a:endParaRPr lang="en-GB"/>
          </a:p>
        </p:txBody>
      </p:sp>
    </p:spTree>
    <p:extLst>
      <p:ext uri="{BB962C8B-B14F-4D97-AF65-F5344CB8AC3E}">
        <p14:creationId xmlns:p14="http://schemas.microsoft.com/office/powerpoint/2010/main" val="16551050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323E48"/>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A3FE807-36AD-43B7-9845-4E2DF323C4F9}"/>
              </a:ext>
            </a:extLst>
          </p:cNvPr>
          <p:cNvGrpSpPr/>
          <p:nvPr userDrawn="1"/>
        </p:nvGrpSpPr>
        <p:grpSpPr>
          <a:xfrm>
            <a:off x="7379663" y="0"/>
            <a:ext cx="4812337" cy="6858000"/>
            <a:chOff x="13196310" y="1335088"/>
            <a:chExt cx="1822450" cy="2597150"/>
          </a:xfrm>
          <a:solidFill>
            <a:srgbClr val="2C363F"/>
          </a:solidFill>
        </p:grpSpPr>
        <p:sp>
          <p:nvSpPr>
            <p:cNvPr id="21" name="Freeform 7">
              <a:extLst>
                <a:ext uri="{FF2B5EF4-FFF2-40B4-BE49-F238E27FC236}">
                  <a16:creationId xmlns:a16="http://schemas.microsoft.com/office/drawing/2014/main" id="{124AE7C3-343D-46DB-9613-233913EB383F}"/>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id="{2143A239-04FD-4CFC-964F-33AC492D3EFF}"/>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3223058" y="1736725"/>
            <a:ext cx="6447560" cy="2926573"/>
          </a:xfrm>
        </p:spPr>
        <p:txBody>
          <a:bodyPr anchor="t"/>
          <a:lstStyle>
            <a:lvl1pPr algn="l">
              <a:lnSpc>
                <a:spcPct val="100000"/>
              </a:lnSpc>
              <a:defRPr sz="3200" b="0">
                <a:solidFill>
                  <a:schemeClr val="bg1"/>
                </a:solidFill>
              </a:defRPr>
            </a:lvl1pPr>
          </a:lstStyle>
          <a:p>
            <a:r>
              <a:rPr lang="en-US"/>
              <a:t>Add quote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3223057" y="5219276"/>
            <a:ext cx="6447559" cy="301618"/>
          </a:xfrm>
        </p:spPr>
        <p:txBody>
          <a:bodyPr/>
          <a:lstStyle>
            <a:lvl1pPr marL="0" indent="0" algn="l">
              <a:spcBef>
                <a:spcPts val="0"/>
              </a:spcBef>
              <a:buNone/>
              <a:defRPr sz="1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author</a:t>
            </a:r>
          </a:p>
        </p:txBody>
      </p:sp>
      <p:sp>
        <p:nvSpPr>
          <p:cNvPr id="8" name="Freeform 5">
            <a:extLst>
              <a:ext uri="{FF2B5EF4-FFF2-40B4-BE49-F238E27FC236}">
                <a16:creationId xmlns:a16="http://schemas.microsoft.com/office/drawing/2014/main" id="{C5001EA0-C127-4668-85BE-7EAF7A8B5BB4}"/>
              </a:ext>
            </a:extLst>
          </p:cNvPr>
          <p:cNvSpPr>
            <a:spLocks noEditPoints="1"/>
          </p:cNvSpPr>
          <p:nvPr userDrawn="1"/>
        </p:nvSpPr>
        <p:spPr bwMode="auto">
          <a:xfrm>
            <a:off x="1100031" y="1759331"/>
            <a:ext cx="1583328" cy="974815"/>
          </a:xfrm>
          <a:custGeom>
            <a:avLst/>
            <a:gdLst>
              <a:gd name="T0" fmla="*/ 1327 w 1327"/>
              <a:gd name="T1" fmla="*/ 0 h 817"/>
              <a:gd name="T2" fmla="*/ 972 w 1327"/>
              <a:gd name="T3" fmla="*/ 206 h 817"/>
              <a:gd name="T4" fmla="*/ 972 w 1327"/>
              <a:gd name="T5" fmla="*/ 206 h 817"/>
              <a:gd name="T6" fmla="*/ 759 w 1327"/>
              <a:gd name="T7" fmla="*/ 328 h 817"/>
              <a:gd name="T8" fmla="*/ 759 w 1327"/>
              <a:gd name="T9" fmla="*/ 655 h 817"/>
              <a:gd name="T10" fmla="*/ 1043 w 1327"/>
              <a:gd name="T11" fmla="*/ 817 h 817"/>
              <a:gd name="T12" fmla="*/ 1327 w 1327"/>
              <a:gd name="T13" fmla="*/ 655 h 817"/>
              <a:gd name="T14" fmla="*/ 1327 w 1327"/>
              <a:gd name="T15" fmla="*/ 328 h 817"/>
              <a:gd name="T16" fmla="*/ 1270 w 1327"/>
              <a:gd name="T17" fmla="*/ 296 h 817"/>
              <a:gd name="T18" fmla="*/ 1171 w 1327"/>
              <a:gd name="T19" fmla="*/ 239 h 817"/>
              <a:gd name="T20" fmla="*/ 566 w 1327"/>
              <a:gd name="T21" fmla="*/ 0 h 817"/>
              <a:gd name="T22" fmla="*/ 211 w 1327"/>
              <a:gd name="T23" fmla="*/ 206 h 817"/>
              <a:gd name="T24" fmla="*/ 211 w 1327"/>
              <a:gd name="T25" fmla="*/ 206 h 817"/>
              <a:gd name="T26" fmla="*/ 0 w 1327"/>
              <a:gd name="T27" fmla="*/ 328 h 817"/>
              <a:gd name="T28" fmla="*/ 0 w 1327"/>
              <a:gd name="T29" fmla="*/ 655 h 817"/>
              <a:gd name="T30" fmla="*/ 282 w 1327"/>
              <a:gd name="T31" fmla="*/ 817 h 817"/>
              <a:gd name="T32" fmla="*/ 566 w 1327"/>
              <a:gd name="T33" fmla="*/ 655 h 817"/>
              <a:gd name="T34" fmla="*/ 566 w 1327"/>
              <a:gd name="T35" fmla="*/ 328 h 817"/>
              <a:gd name="T36" fmla="*/ 509 w 1327"/>
              <a:gd name="T37" fmla="*/ 296 h 817"/>
              <a:gd name="T38" fmla="*/ 410 w 1327"/>
              <a:gd name="T39" fmla="*/ 23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7" h="817">
                <a:moveTo>
                  <a:pt x="1327" y="0"/>
                </a:moveTo>
                <a:lnTo>
                  <a:pt x="972" y="206"/>
                </a:lnTo>
                <a:lnTo>
                  <a:pt x="972" y="206"/>
                </a:lnTo>
                <a:lnTo>
                  <a:pt x="759" y="328"/>
                </a:lnTo>
                <a:lnTo>
                  <a:pt x="759" y="655"/>
                </a:lnTo>
                <a:lnTo>
                  <a:pt x="1043" y="817"/>
                </a:lnTo>
                <a:lnTo>
                  <a:pt x="1327" y="655"/>
                </a:lnTo>
                <a:lnTo>
                  <a:pt x="1327" y="328"/>
                </a:lnTo>
                <a:lnTo>
                  <a:pt x="1270" y="296"/>
                </a:lnTo>
                <a:lnTo>
                  <a:pt x="1171" y="239"/>
                </a:lnTo>
                <a:moveTo>
                  <a:pt x="566" y="0"/>
                </a:moveTo>
                <a:lnTo>
                  <a:pt x="211" y="206"/>
                </a:lnTo>
                <a:lnTo>
                  <a:pt x="211" y="206"/>
                </a:lnTo>
                <a:lnTo>
                  <a:pt x="0" y="328"/>
                </a:lnTo>
                <a:lnTo>
                  <a:pt x="0" y="655"/>
                </a:lnTo>
                <a:lnTo>
                  <a:pt x="282" y="817"/>
                </a:lnTo>
                <a:lnTo>
                  <a:pt x="566" y="655"/>
                </a:lnTo>
                <a:lnTo>
                  <a:pt x="566" y="328"/>
                </a:lnTo>
                <a:lnTo>
                  <a:pt x="509" y="296"/>
                </a:lnTo>
                <a:lnTo>
                  <a:pt x="410" y="239"/>
                </a:lnTo>
              </a:path>
            </a:pathLst>
          </a:custGeom>
          <a:noFill/>
          <a:ln w="762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F443CC8B-F666-424E-B009-97DAB4A1AC79}"/>
              </a:ext>
            </a:extLst>
          </p:cNvPr>
          <p:cNvGrpSpPr/>
          <p:nvPr userDrawn="1"/>
        </p:nvGrpSpPr>
        <p:grpSpPr>
          <a:xfrm>
            <a:off x="304874" y="305682"/>
            <a:ext cx="468165" cy="537098"/>
            <a:chOff x="477838" y="431800"/>
            <a:chExt cx="517525" cy="593726"/>
          </a:xfrm>
          <a:solidFill>
            <a:schemeClr val="accent1"/>
          </a:solidFill>
        </p:grpSpPr>
        <p:sp>
          <p:nvSpPr>
            <p:cNvPr id="13" name="Oval 5">
              <a:extLst>
                <a:ext uri="{FF2B5EF4-FFF2-40B4-BE49-F238E27FC236}">
                  <a16:creationId xmlns:a16="http://schemas.microsoft.com/office/drawing/2014/main" id="{3F514221-5073-4A0C-ADDB-A3833746566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8965381A-DD6D-4887-9F3F-806459209FDD}"/>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DA31A938-CDB9-4EEE-A431-B14B1E7B3C6C}"/>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Tree>
    <p:extLst>
      <p:ext uri="{BB962C8B-B14F-4D97-AF65-F5344CB8AC3E}">
        <p14:creationId xmlns:p14="http://schemas.microsoft.com/office/powerpoint/2010/main" val="22619625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1AEFF-574E-4C13-AF30-D14539454A07}"/>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2438500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2EE6-8741-42EA-97B0-95D633B52CC8}"/>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15" name="Text Placeholder 14">
            <a:extLst>
              <a:ext uri="{FF2B5EF4-FFF2-40B4-BE49-F238E27FC236}">
                <a16:creationId xmlns:a16="http://schemas.microsoft.com/office/drawing/2014/main" id="{8232B640-8DF4-46CE-9D49-CD0326EF8AF9}"/>
              </a:ext>
            </a:extLst>
          </p:cNvPr>
          <p:cNvSpPr>
            <a:spLocks noGrp="1"/>
          </p:cNvSpPr>
          <p:nvPr>
            <p:ph type="body" sz="quarter" idx="10"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16" name="Text Placeholder 4">
            <a:extLst>
              <a:ext uri="{FF2B5EF4-FFF2-40B4-BE49-F238E27FC236}">
                <a16:creationId xmlns:a16="http://schemas.microsoft.com/office/drawing/2014/main" id="{5695F771-E660-4A1D-B79F-9A8F42E84284}"/>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Tree>
    <p:extLst>
      <p:ext uri="{BB962C8B-B14F-4D97-AF65-F5344CB8AC3E}">
        <p14:creationId xmlns:p14="http://schemas.microsoft.com/office/powerpoint/2010/main" val="52613195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21266395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ubtitle &amp; 2 content (one dark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a:solidFill>
            <a:schemeClr val="accent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16604126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5018088"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4571999"/>
            <a:ext cx="5013325"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5"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200492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rvices text page">
    <p:bg>
      <p:bgPr>
        <a:solidFill>
          <a:schemeClr val="accent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A703D27-71B3-4BC8-A8DF-6C839AA07227}"/>
              </a:ext>
            </a:extLst>
          </p:cNvPr>
          <p:cNvGrpSpPr/>
          <p:nvPr userDrawn="1"/>
        </p:nvGrpSpPr>
        <p:grpSpPr>
          <a:xfrm>
            <a:off x="304874" y="305682"/>
            <a:ext cx="468165" cy="537098"/>
            <a:chOff x="477838" y="431800"/>
            <a:chExt cx="517525" cy="593726"/>
          </a:xfrm>
          <a:solidFill>
            <a:schemeClr val="bg1"/>
          </a:solidFill>
        </p:grpSpPr>
        <p:sp>
          <p:nvSpPr>
            <p:cNvPr id="14" name="Oval 13">
              <a:extLst>
                <a:ext uri="{FF2B5EF4-FFF2-40B4-BE49-F238E27FC236}">
                  <a16:creationId xmlns:a16="http://schemas.microsoft.com/office/drawing/2014/main" id="{5FAC6342-85AF-4C62-AA44-3EABCDDB8DAA}"/>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951A5E2B-A67E-4A13-A236-FDB7B88474F9}"/>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AD9CEAEF-F617-4C1B-A2B3-04BF6DA92A2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4" name="Title 3">
            <a:extLst>
              <a:ext uri="{FF2B5EF4-FFF2-40B4-BE49-F238E27FC236}">
                <a16:creationId xmlns:a16="http://schemas.microsoft.com/office/drawing/2014/main" id="{BBA1CD49-F6F5-4E4A-AEC1-E6D2AA1D56C8}"/>
              </a:ext>
            </a:extLst>
          </p:cNvPr>
          <p:cNvSpPr>
            <a:spLocks noGrp="1"/>
          </p:cNvSpPr>
          <p:nvPr>
            <p:ph type="title" hasCustomPrompt="1"/>
          </p:nvPr>
        </p:nvSpPr>
        <p:spPr>
          <a:xfrm>
            <a:off x="1077913" y="568890"/>
            <a:ext cx="6192682" cy="350205"/>
          </a:xfrm>
        </p:spPr>
        <p:txBody>
          <a:bodyPr/>
          <a:lstStyle>
            <a:lvl1pPr>
              <a:defRPr>
                <a:solidFill>
                  <a:schemeClr val="bg1"/>
                </a:solidFill>
              </a:defRPr>
            </a:lvl1pPr>
          </a:lstStyle>
          <a:p>
            <a:r>
              <a:rPr lang="en-US"/>
              <a:t>Add title</a:t>
            </a:r>
            <a:endParaRPr lang="en-GB"/>
          </a:p>
        </p:txBody>
      </p:sp>
      <p:grpSp>
        <p:nvGrpSpPr>
          <p:cNvPr id="32" name="Group 31">
            <a:extLst>
              <a:ext uri="{FF2B5EF4-FFF2-40B4-BE49-F238E27FC236}">
                <a16:creationId xmlns:a16="http://schemas.microsoft.com/office/drawing/2014/main" id="{7EDC8DA2-860B-42AA-B1E6-09723D7D4955}"/>
              </a:ext>
            </a:extLst>
          </p:cNvPr>
          <p:cNvGrpSpPr/>
          <p:nvPr userDrawn="1"/>
        </p:nvGrpSpPr>
        <p:grpSpPr>
          <a:xfrm>
            <a:off x="8105592" y="3780263"/>
            <a:ext cx="4086409" cy="3077737"/>
            <a:chOff x="7358902" y="3217883"/>
            <a:chExt cx="4833099" cy="3640117"/>
          </a:xfrm>
        </p:grpSpPr>
        <p:sp>
          <p:nvSpPr>
            <p:cNvPr id="10" name="Freeform: Shape 9">
              <a:extLst>
                <a:ext uri="{FF2B5EF4-FFF2-40B4-BE49-F238E27FC236}">
                  <a16:creationId xmlns:a16="http://schemas.microsoft.com/office/drawing/2014/main" id="{70994BD6-1643-4F63-B032-2D57E39A63CB}"/>
                </a:ext>
              </a:extLst>
            </p:cNvPr>
            <p:cNvSpPr/>
            <p:nvPr userDrawn="1"/>
          </p:nvSpPr>
          <p:spPr>
            <a:xfrm>
              <a:off x="7358902" y="3217883"/>
              <a:ext cx="4833098" cy="3640117"/>
            </a:xfrm>
            <a:custGeom>
              <a:avLst/>
              <a:gdLst>
                <a:gd name="connsiteX0" fmla="*/ 4844716 w 4940969"/>
                <a:gd name="connsiteY0" fmla="*/ 673768 h 3673642"/>
                <a:gd name="connsiteX1" fmla="*/ 3769895 w 4940969"/>
                <a:gd name="connsiteY1" fmla="*/ 0 h 3673642"/>
                <a:gd name="connsiteX2" fmla="*/ 0 w 4940969"/>
                <a:gd name="connsiteY2" fmla="*/ 2165684 h 3673642"/>
                <a:gd name="connsiteX3" fmla="*/ 0 w 4940969"/>
                <a:gd name="connsiteY3" fmla="*/ 3673642 h 3673642"/>
                <a:gd name="connsiteX4" fmla="*/ 4844716 w 4940969"/>
                <a:gd name="connsiteY4" fmla="*/ 3673642 h 3673642"/>
                <a:gd name="connsiteX5" fmla="*/ 4844716 w 4940969"/>
                <a:gd name="connsiteY5" fmla="*/ 625642 h 3673642"/>
                <a:gd name="connsiteX6" fmla="*/ 4940969 w 4940969"/>
                <a:gd name="connsiteY6" fmla="*/ 625642 h 3673642"/>
                <a:gd name="connsiteX0" fmla="*/ 4844716 w 4844716"/>
                <a:gd name="connsiteY0" fmla="*/ 673768 h 3673642"/>
                <a:gd name="connsiteX1" fmla="*/ 3769895 w 4844716"/>
                <a:gd name="connsiteY1" fmla="*/ 0 h 3673642"/>
                <a:gd name="connsiteX2" fmla="*/ 0 w 4844716"/>
                <a:gd name="connsiteY2" fmla="*/ 2165684 h 3673642"/>
                <a:gd name="connsiteX3" fmla="*/ 0 w 4844716"/>
                <a:gd name="connsiteY3" fmla="*/ 3673642 h 3673642"/>
                <a:gd name="connsiteX4" fmla="*/ 4844716 w 4844716"/>
                <a:gd name="connsiteY4" fmla="*/ 3673642 h 3673642"/>
                <a:gd name="connsiteX5" fmla="*/ 4844716 w 4844716"/>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6" fmla="*/ 4850095 w 4850095"/>
                <a:gd name="connsiteY6" fmla="*/ 630738 h 36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095" h="3673642">
                  <a:moveTo>
                    <a:pt x="4850095" y="630738"/>
                  </a:moveTo>
                  <a:lnTo>
                    <a:pt x="3769895" y="0"/>
                  </a:lnTo>
                  <a:lnTo>
                    <a:pt x="0" y="2165684"/>
                  </a:lnTo>
                  <a:lnTo>
                    <a:pt x="0" y="3673642"/>
                  </a:lnTo>
                  <a:lnTo>
                    <a:pt x="4844716" y="3673642"/>
                  </a:lnTo>
                  <a:lnTo>
                    <a:pt x="4844716" y="625642"/>
                  </a:lnTo>
                  <a:lnTo>
                    <a:pt x="4850095" y="630738"/>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2834247-B3CD-4B3A-9DB0-21E59D18FA24}"/>
                </a:ext>
              </a:extLst>
            </p:cNvPr>
            <p:cNvGrpSpPr/>
            <p:nvPr userDrawn="1"/>
          </p:nvGrpSpPr>
          <p:grpSpPr>
            <a:xfrm>
              <a:off x="8174198" y="3813718"/>
              <a:ext cx="4017803" cy="3044282"/>
              <a:chOff x="7364282" y="3222348"/>
              <a:chExt cx="4827719" cy="3657954"/>
            </a:xfrm>
            <a:solidFill>
              <a:srgbClr val="323E48">
                <a:alpha val="50196"/>
              </a:srgbClr>
            </a:solidFill>
          </p:grpSpPr>
          <p:sp>
            <p:nvSpPr>
              <p:cNvPr id="29" name="Freeform: Shape 28">
                <a:extLst>
                  <a:ext uri="{FF2B5EF4-FFF2-40B4-BE49-F238E27FC236}">
                    <a16:creationId xmlns:a16="http://schemas.microsoft.com/office/drawing/2014/main" id="{5DB23418-C088-49FA-9FF4-E52766CFC133}"/>
                  </a:ext>
                </a:extLst>
              </p:cNvPr>
              <p:cNvSpPr>
                <a:spLocks noChangeArrowheads="1"/>
              </p:cNvSpPr>
              <p:nvPr userDrawn="1"/>
            </p:nvSpPr>
            <p:spPr bwMode="auto">
              <a:xfrm>
                <a:off x="9512154" y="5776599"/>
                <a:ext cx="2679847" cy="1086977"/>
              </a:xfrm>
              <a:custGeom>
                <a:avLst/>
                <a:gdLst>
                  <a:gd name="connsiteX0" fmla="*/ 1601934 w 2679847"/>
                  <a:gd name="connsiteY0" fmla="*/ 0 h 1086977"/>
                  <a:gd name="connsiteX1" fmla="*/ 2566605 w 2679847"/>
                  <a:gd name="connsiteY1" fmla="*/ 294666 h 1086977"/>
                  <a:gd name="connsiteX2" fmla="*/ 2679847 w 2679847"/>
                  <a:gd name="connsiteY2" fmla="*/ 383643 h 1086977"/>
                  <a:gd name="connsiteX3" fmla="*/ 2679847 w 2679847"/>
                  <a:gd name="connsiteY3" fmla="*/ 1086977 h 1086977"/>
                  <a:gd name="connsiteX4" fmla="*/ 0 w 2679847"/>
                  <a:gd name="connsiteY4" fmla="*/ 1086977 h 1086977"/>
                  <a:gd name="connsiteX5" fmla="*/ 12151 w 2679847"/>
                  <a:gd name="connsiteY5" fmla="*/ 1053778 h 1086977"/>
                  <a:gd name="connsiteX6" fmla="*/ 1601934 w 2679847"/>
                  <a:gd name="connsiteY6" fmla="*/ 0 h 10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847" h="1086977">
                    <a:moveTo>
                      <a:pt x="1601934" y="0"/>
                    </a:moveTo>
                    <a:cubicBezTo>
                      <a:pt x="1959270" y="0"/>
                      <a:pt x="2291234" y="108630"/>
                      <a:pt x="2566605" y="294666"/>
                    </a:cubicBezTo>
                    <a:lnTo>
                      <a:pt x="2679847" y="383643"/>
                    </a:lnTo>
                    <a:lnTo>
                      <a:pt x="2679847" y="1086977"/>
                    </a:lnTo>
                    <a:lnTo>
                      <a:pt x="0" y="1086977"/>
                    </a:lnTo>
                    <a:lnTo>
                      <a:pt x="12151" y="1053778"/>
                    </a:lnTo>
                    <a:cubicBezTo>
                      <a:pt x="274077" y="434517"/>
                      <a:pt x="887262" y="0"/>
                      <a:pt x="1601934" y="0"/>
                    </a:cubicBez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sp>
            <p:nvSpPr>
              <p:cNvPr id="26" name="Freeform: Shape 25">
                <a:extLst>
                  <a:ext uri="{FF2B5EF4-FFF2-40B4-BE49-F238E27FC236}">
                    <a16:creationId xmlns:a16="http://schemas.microsoft.com/office/drawing/2014/main" id="{A8CA4BE7-C50A-4D5E-8181-96B7189A09CC}"/>
                  </a:ext>
                </a:extLst>
              </p:cNvPr>
              <p:cNvSpPr>
                <a:spLocks/>
              </p:cNvSpPr>
              <p:nvPr userDrawn="1"/>
            </p:nvSpPr>
            <p:spPr bwMode="auto">
              <a:xfrm>
                <a:off x="7364282" y="3222348"/>
                <a:ext cx="4827719" cy="3657954"/>
              </a:xfrm>
              <a:custGeom>
                <a:avLst/>
                <a:gdLst>
                  <a:gd name="connsiteX0" fmla="*/ 3749805 w 4827719"/>
                  <a:gd name="connsiteY0" fmla="*/ 0 h 3657954"/>
                  <a:gd name="connsiteX1" fmla="*/ 4827719 w 4827719"/>
                  <a:gd name="connsiteY1" fmla="*/ 615006 h 3657954"/>
                  <a:gd name="connsiteX2" fmla="*/ 4827719 w 4827719"/>
                  <a:gd name="connsiteY2" fmla="*/ 1808293 h 3657954"/>
                  <a:gd name="connsiteX3" fmla="*/ 3749805 w 4827719"/>
                  <a:gd name="connsiteY3" fmla="*/ 1196257 h 3657954"/>
                  <a:gd name="connsiteX4" fmla="*/ 1035222 w 4827719"/>
                  <a:gd name="connsiteY4" fmla="*/ 2737587 h 3657954"/>
                  <a:gd name="connsiteX5" fmla="*/ 1035222 w 4827719"/>
                  <a:gd name="connsiteY5" fmla="*/ 3657954 h 3657954"/>
                  <a:gd name="connsiteX6" fmla="*/ 0 w 4827719"/>
                  <a:gd name="connsiteY6" fmla="*/ 3657954 h 3657954"/>
                  <a:gd name="connsiteX7" fmla="*/ 0 w 4827719"/>
                  <a:gd name="connsiteY7" fmla="*/ 2139459 h 36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7719" h="3657954">
                    <a:moveTo>
                      <a:pt x="3749805" y="0"/>
                    </a:moveTo>
                    <a:lnTo>
                      <a:pt x="4827719" y="615006"/>
                    </a:lnTo>
                    <a:lnTo>
                      <a:pt x="4827719" y="1808293"/>
                    </a:lnTo>
                    <a:lnTo>
                      <a:pt x="3749805" y="1196257"/>
                    </a:lnTo>
                    <a:lnTo>
                      <a:pt x="1035222" y="2737587"/>
                    </a:lnTo>
                    <a:lnTo>
                      <a:pt x="1035222" y="3657954"/>
                    </a:lnTo>
                    <a:lnTo>
                      <a:pt x="0" y="3657954"/>
                    </a:lnTo>
                    <a:lnTo>
                      <a:pt x="0" y="2139459"/>
                    </a:ln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grpSp>
      </p:grpSp>
      <p:sp>
        <p:nvSpPr>
          <p:cNvPr id="13" name="Text Placeholder 33">
            <a:extLst>
              <a:ext uri="{FF2B5EF4-FFF2-40B4-BE49-F238E27FC236}">
                <a16:creationId xmlns:a16="http://schemas.microsoft.com/office/drawing/2014/main" id="{EB50C576-2389-4135-86C5-E882A153935F}"/>
              </a:ext>
            </a:extLst>
          </p:cNvPr>
          <p:cNvSpPr>
            <a:spLocks noGrp="1"/>
          </p:cNvSpPr>
          <p:nvPr>
            <p:ph type="body" sz="quarter" idx="10" hasCustomPrompt="1"/>
          </p:nvPr>
        </p:nvSpPr>
        <p:spPr>
          <a:xfrm>
            <a:off x="1077913" y="1736725"/>
            <a:ext cx="6192682" cy="4402138"/>
          </a:xfrm>
        </p:spPr>
        <p:txBody>
          <a:bodyPr/>
          <a:lstStyle>
            <a:lvl1pPr>
              <a:lnSpc>
                <a:spcPct val="110000"/>
              </a:lnSpc>
              <a:defRPr sz="1600">
                <a:solidFill>
                  <a:schemeClr val="bg1"/>
                </a:solidFill>
              </a:defRPr>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98011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ubtitle &amp; content with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5018087"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4" y="0"/>
            <a:ext cx="5749925" cy="6858000"/>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6586289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cs">
    <p:spTree>
      <p:nvGrpSpPr>
        <p:cNvPr id="1" name=""/>
        <p:cNvGrpSpPr/>
        <p:nvPr/>
      </p:nvGrpSpPr>
      <p:grpSpPr>
        <a:xfrm>
          <a:off x="0" y="0"/>
          <a:ext cx="0" cy="0"/>
          <a:chOff x="0" y="0"/>
          <a:chExt cx="0" cy="0"/>
        </a:xfrm>
      </p:grpSpPr>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8" name="Picture Placeholder 18">
            <a:extLst>
              <a:ext uri="{FF2B5EF4-FFF2-40B4-BE49-F238E27FC236}">
                <a16:creationId xmlns:a16="http://schemas.microsoft.com/office/drawing/2014/main" id="{FC4F8DA6-1A92-4DB0-8E51-51A3417139FF}"/>
              </a:ext>
            </a:extLst>
          </p:cNvPr>
          <p:cNvSpPr>
            <a:spLocks noGrp="1"/>
          </p:cNvSpPr>
          <p:nvPr>
            <p:ph type="pic" sz="quarter" idx="14" hasCustomPrompt="1"/>
          </p:nvPr>
        </p:nvSpPr>
        <p:spPr>
          <a:xfrm>
            <a:off x="4652967"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Picture Placeholder 18">
            <a:extLst>
              <a:ext uri="{FF2B5EF4-FFF2-40B4-BE49-F238E27FC236}">
                <a16:creationId xmlns:a16="http://schemas.microsoft.com/office/drawing/2014/main" id="{CA5CE591-C720-4F79-B451-6A0C46B06E09}"/>
              </a:ext>
            </a:extLst>
          </p:cNvPr>
          <p:cNvSpPr>
            <a:spLocks noGrp="1"/>
          </p:cNvSpPr>
          <p:nvPr>
            <p:ph type="pic" sz="quarter" idx="16" hasCustomPrompt="1"/>
          </p:nvPr>
        </p:nvSpPr>
        <p:spPr>
          <a:xfrm>
            <a:off x="822802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75991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52758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ubtitle &amp; 3 content (one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a:solidFill>
            <a:schemeClr val="accent1"/>
          </a:solidFill>
        </p:spPr>
        <p:txBody>
          <a:bodyPr vert="horz" lIns="360000" tIns="360000" rIns="360000" bIns="36000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20282935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content &amp; hex pic">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792BEF5-44BF-474C-9871-B3D0D03DE40C}"/>
              </a:ext>
            </a:extLst>
          </p:cNvPr>
          <p:cNvSpPr>
            <a:spLocks noGrp="1"/>
          </p:cNvSpPr>
          <p:nvPr>
            <p:ph type="pic" sz="quarter" idx="10" hasCustomPrompt="1"/>
          </p:nvPr>
        </p:nvSpPr>
        <p:spPr>
          <a:xfrm>
            <a:off x="7931439" y="1749236"/>
            <a:ext cx="4260561" cy="5104237"/>
          </a:xfrm>
          <a:custGeom>
            <a:avLst/>
            <a:gdLst>
              <a:gd name="connsiteX0" fmla="*/ 2073243 w 3657600"/>
              <a:gd name="connsiteY0" fmla="*/ 0 h 4381877"/>
              <a:gd name="connsiteX1" fmla="*/ 3657600 w 3657600"/>
              <a:gd name="connsiteY1" fmla="*/ 911356 h 4381877"/>
              <a:gd name="connsiteX2" fmla="*/ 3657600 w 3657600"/>
              <a:gd name="connsiteY2" fmla="*/ 3773485 h 4381877"/>
              <a:gd name="connsiteX3" fmla="*/ 2580238 w 3657600"/>
              <a:gd name="connsiteY3" fmla="*/ 4381877 h 4381877"/>
              <a:gd name="connsiteX4" fmla="*/ 1548142 w 3657600"/>
              <a:gd name="connsiteY4" fmla="*/ 4381877 h 4381877"/>
              <a:gd name="connsiteX5" fmla="*/ 0 w 3657600"/>
              <a:gd name="connsiteY5" fmla="*/ 3503691 h 4381877"/>
              <a:gd name="connsiteX6" fmla="*/ 0 w 3657600"/>
              <a:gd name="connsiteY6" fmla="*/ 1149790 h 43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4381877">
                <a:moveTo>
                  <a:pt x="2073243" y="0"/>
                </a:moveTo>
                <a:lnTo>
                  <a:pt x="3657600" y="911356"/>
                </a:lnTo>
                <a:lnTo>
                  <a:pt x="3657600" y="3773485"/>
                </a:lnTo>
                <a:lnTo>
                  <a:pt x="2580238" y="4381877"/>
                </a:lnTo>
                <a:lnTo>
                  <a:pt x="1548142" y="4381877"/>
                </a:lnTo>
                <a:lnTo>
                  <a:pt x="0" y="3503691"/>
                </a:lnTo>
                <a:lnTo>
                  <a:pt x="0" y="1149790"/>
                </a:lnTo>
                <a:close/>
              </a:path>
            </a:pathLst>
          </a:custGeom>
          <a:solidFill>
            <a:schemeClr val="accent6"/>
          </a:solidFill>
        </p:spPr>
        <p:txBody>
          <a:bodyPr wrap="square" anchor="ctr">
            <a:noAutofit/>
          </a:bodyPr>
          <a:lstStyle>
            <a:lvl1pPr marL="0" indent="0" algn="ctr">
              <a:buFont typeface="Arial" panose="020B0604020202020204" pitchFamily="34" charset="0"/>
              <a:buNone/>
              <a:defRPr/>
            </a:lvl1pPr>
          </a:lstStyle>
          <a:p>
            <a:r>
              <a:rPr lang="en-GB"/>
              <a:t>Add picture</a:t>
            </a:r>
          </a:p>
        </p:txBody>
      </p:sp>
      <p:sp>
        <p:nvSpPr>
          <p:cNvPr id="2" name="Title 1">
            <a:extLst>
              <a:ext uri="{FF2B5EF4-FFF2-40B4-BE49-F238E27FC236}">
                <a16:creationId xmlns:a16="http://schemas.microsoft.com/office/drawing/2014/main" id="{7E44AF3C-C5BA-4983-9773-0471742A0DBF}"/>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3B70BF8E-24FF-42E6-AEA1-C074932960B2}"/>
              </a:ext>
            </a:extLst>
          </p:cNvPr>
          <p:cNvSpPr>
            <a:spLocks noGrp="1"/>
          </p:cNvSpPr>
          <p:nvPr>
            <p:ph idx="1" hasCustomPrompt="1"/>
          </p:nvPr>
        </p:nvSpPr>
        <p:spPr>
          <a:xfrm>
            <a:off x="1077914" y="1749236"/>
            <a:ext cx="6083378" cy="4380101"/>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BBAF27-8798-435B-9FB2-EAAA872BFDF7}"/>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6" name="Text Placeholder 14">
            <a:extLst>
              <a:ext uri="{FF2B5EF4-FFF2-40B4-BE49-F238E27FC236}">
                <a16:creationId xmlns:a16="http://schemas.microsoft.com/office/drawing/2014/main" id="{75C2F205-E2BA-4608-A82C-A4EC65852F26}"/>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1323491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2123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2C363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950E0B-7D2C-4BE9-A693-DF86DA2CCBC7}"/>
              </a:ext>
            </a:extLst>
          </p:cNvPr>
          <p:cNvGrpSpPr/>
          <p:nvPr userDrawn="1"/>
        </p:nvGrpSpPr>
        <p:grpSpPr>
          <a:xfrm>
            <a:off x="7143184" y="1874381"/>
            <a:ext cx="5048817" cy="4983619"/>
            <a:chOff x="12806074" y="1968500"/>
            <a:chExt cx="1966913" cy="1941513"/>
          </a:xfrm>
          <a:solidFill>
            <a:schemeClr val="accent1"/>
          </a:solidFill>
        </p:grpSpPr>
        <p:sp>
          <p:nvSpPr>
            <p:cNvPr id="5" name="Freeform 8">
              <a:extLst>
                <a:ext uri="{FF2B5EF4-FFF2-40B4-BE49-F238E27FC236}">
                  <a16:creationId xmlns:a16="http://schemas.microsoft.com/office/drawing/2014/main" id="{E813CB26-15D5-462D-A40E-15107B063466}"/>
                </a:ext>
              </a:extLst>
            </p:cNvPr>
            <p:cNvSpPr>
              <a:spLocks/>
            </p:cNvSpPr>
            <p:nvPr userDrawn="1"/>
          </p:nvSpPr>
          <p:spPr bwMode="auto">
            <a:xfrm>
              <a:off x="12806074" y="1968500"/>
              <a:ext cx="1966913" cy="1941513"/>
            </a:xfrm>
            <a:custGeom>
              <a:avLst/>
              <a:gdLst>
                <a:gd name="T0" fmla="*/ 0 w 1239"/>
                <a:gd name="T1" fmla="*/ 680 h 1223"/>
                <a:gd name="T2" fmla="*/ 0 w 1239"/>
                <a:gd name="T3" fmla="*/ 1223 h 1223"/>
                <a:gd name="T4" fmla="*/ 312 w 1239"/>
                <a:gd name="T5" fmla="*/ 1223 h 1223"/>
                <a:gd name="T6" fmla="*/ 312 w 1239"/>
                <a:gd name="T7" fmla="*/ 875 h 1223"/>
                <a:gd name="T8" fmla="*/ 1176 w 1239"/>
                <a:gd name="T9" fmla="*/ 376 h 1223"/>
                <a:gd name="T10" fmla="*/ 1239 w 1239"/>
                <a:gd name="T11" fmla="*/ 412 h 1223"/>
                <a:gd name="T12" fmla="*/ 1239 w 1239"/>
                <a:gd name="T13" fmla="*/ 36 h 1223"/>
                <a:gd name="T14" fmla="*/ 1176 w 1239"/>
                <a:gd name="T15" fmla="*/ 0 h 1223"/>
                <a:gd name="T16" fmla="*/ 0 w 1239"/>
                <a:gd name="T17" fmla="*/ 68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9" h="1223">
                  <a:moveTo>
                    <a:pt x="0" y="680"/>
                  </a:moveTo>
                  <a:lnTo>
                    <a:pt x="0" y="1223"/>
                  </a:lnTo>
                  <a:lnTo>
                    <a:pt x="312" y="1223"/>
                  </a:lnTo>
                  <a:lnTo>
                    <a:pt x="312" y="875"/>
                  </a:lnTo>
                  <a:lnTo>
                    <a:pt x="1176" y="376"/>
                  </a:lnTo>
                  <a:lnTo>
                    <a:pt x="1239" y="412"/>
                  </a:lnTo>
                  <a:lnTo>
                    <a:pt x="1239" y="36"/>
                  </a:lnTo>
                  <a:lnTo>
                    <a:pt x="1176" y="0"/>
                  </a:lnTo>
                  <a:lnTo>
                    <a:pt x="0" y="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10">
              <a:extLst>
                <a:ext uri="{FF2B5EF4-FFF2-40B4-BE49-F238E27FC236}">
                  <a16:creationId xmlns:a16="http://schemas.microsoft.com/office/drawing/2014/main" id="{DC0EF50A-AE4B-422E-8242-5639AC3E69D8}"/>
                </a:ext>
              </a:extLst>
            </p:cNvPr>
            <p:cNvSpPr>
              <a:spLocks/>
            </p:cNvSpPr>
            <p:nvPr userDrawn="1"/>
          </p:nvSpPr>
          <p:spPr bwMode="auto">
            <a:xfrm>
              <a:off x="13841124" y="3343275"/>
              <a:ext cx="931863" cy="566738"/>
            </a:xfrm>
            <a:custGeom>
              <a:avLst/>
              <a:gdLst>
                <a:gd name="T0" fmla="*/ 783 w 783"/>
                <a:gd name="T1" fmla="*/ 475 h 475"/>
                <a:gd name="T2" fmla="*/ 783 w 783"/>
                <a:gd name="T3" fmla="*/ 7 h 475"/>
                <a:gd name="T4" fmla="*/ 683 w 783"/>
                <a:gd name="T5" fmla="*/ 0 h 475"/>
                <a:gd name="T6" fmla="*/ 0 w 783"/>
                <a:gd name="T7" fmla="*/ 475 h 475"/>
                <a:gd name="T8" fmla="*/ 783 w 783"/>
                <a:gd name="T9" fmla="*/ 475 h 475"/>
              </a:gdLst>
              <a:ahLst/>
              <a:cxnLst>
                <a:cxn ang="0">
                  <a:pos x="T0" y="T1"/>
                </a:cxn>
                <a:cxn ang="0">
                  <a:pos x="T2" y="T3"/>
                </a:cxn>
                <a:cxn ang="0">
                  <a:pos x="T4" y="T5"/>
                </a:cxn>
                <a:cxn ang="0">
                  <a:pos x="T6" y="T7"/>
                </a:cxn>
                <a:cxn ang="0">
                  <a:pos x="T8" y="T9"/>
                </a:cxn>
              </a:cxnLst>
              <a:rect l="0" t="0" r="r" b="b"/>
              <a:pathLst>
                <a:path w="783" h="475">
                  <a:moveTo>
                    <a:pt x="783" y="475"/>
                  </a:moveTo>
                  <a:cubicBezTo>
                    <a:pt x="783" y="7"/>
                    <a:pt x="783" y="7"/>
                    <a:pt x="783" y="7"/>
                  </a:cubicBezTo>
                  <a:cubicBezTo>
                    <a:pt x="750" y="2"/>
                    <a:pt x="717" y="0"/>
                    <a:pt x="683" y="0"/>
                  </a:cubicBezTo>
                  <a:cubicBezTo>
                    <a:pt x="370" y="0"/>
                    <a:pt x="103" y="198"/>
                    <a:pt x="0" y="475"/>
                  </a:cubicBezTo>
                  <a:lnTo>
                    <a:pt x="78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itle 1">
            <a:extLst>
              <a:ext uri="{FF2B5EF4-FFF2-40B4-BE49-F238E27FC236}">
                <a16:creationId xmlns:a16="http://schemas.microsoft.com/office/drawing/2014/main" id="{EA0FD15A-E81F-45E7-8B68-BB57D25BAA81}"/>
              </a:ext>
            </a:extLst>
          </p:cNvPr>
          <p:cNvSpPr>
            <a:spLocks noGrp="1"/>
          </p:cNvSpPr>
          <p:nvPr>
            <p:ph type="ctrTitle" hasCustomPrompt="1"/>
          </p:nvPr>
        </p:nvSpPr>
        <p:spPr>
          <a:xfrm>
            <a:off x="1077912" y="1677971"/>
            <a:ext cx="2579687" cy="1490741"/>
          </a:xfrm>
        </p:spPr>
        <p:txBody>
          <a:bodyPr anchor="t"/>
          <a:lstStyle>
            <a:lvl1pPr algn="l">
              <a:defRPr sz="5000">
                <a:solidFill>
                  <a:schemeClr val="bg1"/>
                </a:solidFill>
              </a:defRPr>
            </a:lvl1pPr>
          </a:lstStyle>
          <a:p>
            <a:r>
              <a:rPr lang="en-US"/>
              <a:t>Thank you</a:t>
            </a:r>
            <a:endParaRPr lang="en-GB"/>
          </a:p>
        </p:txBody>
      </p:sp>
      <p:sp>
        <p:nvSpPr>
          <p:cNvPr id="9" name="TextBox 8">
            <a:extLst>
              <a:ext uri="{FF2B5EF4-FFF2-40B4-BE49-F238E27FC236}">
                <a16:creationId xmlns:a16="http://schemas.microsoft.com/office/drawing/2014/main" id="{7D0490F2-7E7C-4C20-9C4C-CD392483EE94}"/>
              </a:ext>
            </a:extLst>
          </p:cNvPr>
          <p:cNvSpPr txBox="1"/>
          <p:nvPr userDrawn="1"/>
        </p:nvSpPr>
        <p:spPr>
          <a:xfrm>
            <a:off x="1077913" y="6079902"/>
            <a:ext cx="3548959" cy="573298"/>
          </a:xfrm>
          <a:prstGeom prst="rect">
            <a:avLst/>
          </a:prstGeom>
          <a:noFill/>
        </p:spPr>
        <p:txBody>
          <a:bodyPr wrap="square" lIns="0" tIns="0" rIns="0" bIns="0" rtlCol="0">
            <a:noAutofit/>
          </a:bodyPr>
          <a:lstStyle/>
          <a:p>
            <a:pPr>
              <a:lnSpc>
                <a:spcPct val="120000"/>
              </a:lnSpc>
            </a:pPr>
            <a:r>
              <a:rPr lang="en-GB" sz="900" b="1">
                <a:solidFill>
                  <a:schemeClr val="bg1"/>
                </a:solidFill>
              </a:rPr>
              <a:t>Potter Clarkson</a:t>
            </a:r>
          </a:p>
          <a:p>
            <a:pPr>
              <a:lnSpc>
                <a:spcPct val="120000"/>
              </a:lnSpc>
            </a:pPr>
            <a:r>
              <a:rPr lang="en-GB" sz="900" b="0">
                <a:solidFill>
                  <a:schemeClr val="bg1"/>
                </a:solidFill>
              </a:rPr>
              <a:t>UK, Sweden, Denmark, Germany</a:t>
            </a:r>
          </a:p>
          <a:p>
            <a:pPr>
              <a:lnSpc>
                <a:spcPct val="120000"/>
              </a:lnSpc>
            </a:pPr>
            <a:r>
              <a:rPr lang="en-GB" sz="900" b="0">
                <a:solidFill>
                  <a:schemeClr val="bg1"/>
                </a:solidFill>
              </a:rPr>
              <a:t>W potterclarkson.com | E info@potterclarkson.com</a:t>
            </a:r>
          </a:p>
        </p:txBody>
      </p:sp>
    </p:spTree>
    <p:extLst>
      <p:ext uri="{BB962C8B-B14F-4D97-AF65-F5344CB8AC3E}">
        <p14:creationId xmlns:p14="http://schemas.microsoft.com/office/powerpoint/2010/main" val="12367983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690CEEA-8ABF-2BE2-8B43-8DAF47FBE8CF}"/>
              </a:ext>
            </a:extLst>
          </p:cNvPr>
          <p:cNvSpPr>
            <a:spLocks noGrp="1"/>
          </p:cNvSpPr>
          <p:nvPr>
            <p:ph type="dt" sz="half" idx="10"/>
          </p:nvPr>
        </p:nvSpPr>
        <p:spPr/>
        <p:txBody>
          <a:bodyPr/>
          <a:lstStyle>
            <a:lvl1pPr>
              <a:defRPr/>
            </a:lvl1pPr>
          </a:lstStyle>
          <a:p>
            <a:pPr>
              <a:defRPr/>
            </a:pPr>
            <a:fld id="{3F571193-8DD1-410F-9C9F-563D8CA911B4}" type="datetimeFigureOut">
              <a:rPr lang="en-US"/>
              <a:pPr>
                <a:defRPr/>
              </a:pPr>
              <a:t>1/24/2023</a:t>
            </a:fld>
            <a:endParaRPr lang="en-US"/>
          </a:p>
        </p:txBody>
      </p:sp>
      <p:sp>
        <p:nvSpPr>
          <p:cNvPr id="5" name="Footer Placeholder 4">
            <a:extLst>
              <a:ext uri="{FF2B5EF4-FFF2-40B4-BE49-F238E27FC236}">
                <a16:creationId xmlns:a16="http://schemas.microsoft.com/office/drawing/2014/main" id="{2A30E4DF-BA8C-03CC-E09F-F81768BD7F7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F819EC-386D-C353-60FA-6B75C58A9668}"/>
              </a:ext>
            </a:extLst>
          </p:cNvPr>
          <p:cNvSpPr>
            <a:spLocks noGrp="1"/>
          </p:cNvSpPr>
          <p:nvPr>
            <p:ph type="sldNum" sz="quarter" idx="12"/>
          </p:nvPr>
        </p:nvSpPr>
        <p:spPr/>
        <p:txBody>
          <a:bodyPr/>
          <a:lstStyle>
            <a:lvl1pPr>
              <a:defRPr/>
            </a:lvl1pPr>
          </a:lstStyle>
          <a:p>
            <a:pPr>
              <a:defRPr/>
            </a:pPr>
            <a:fld id="{45470953-A1B3-4C7F-80CC-59D6588D812F}" type="slidenum">
              <a:rPr lang="en-US" altLang="en-US"/>
              <a:pPr>
                <a:defRPr/>
              </a:pPr>
              <a:t>‹#›</a:t>
            </a:fld>
            <a:endParaRPr lang="en-US" altLang="en-US"/>
          </a:p>
        </p:txBody>
      </p:sp>
    </p:spTree>
    <p:extLst>
      <p:ext uri="{BB962C8B-B14F-4D97-AF65-F5344CB8AC3E}">
        <p14:creationId xmlns:p14="http://schemas.microsoft.com/office/powerpoint/2010/main" val="1596444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Consumer">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cage&#10;&#10;Description automatically generated">
            <a:extLst>
              <a:ext uri="{FF2B5EF4-FFF2-40B4-BE49-F238E27FC236}">
                <a16:creationId xmlns:a16="http://schemas.microsoft.com/office/drawing/2014/main" id="{832FFCA2-D69B-434D-B757-2485126FC4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64079" y="0"/>
            <a:ext cx="5627921" cy="6858000"/>
          </a:xfrm>
          <a:prstGeom prst="rect">
            <a:avLst/>
          </a:prstGeom>
        </p:spPr>
      </p:pic>
      <p:sp>
        <p:nvSpPr>
          <p:cNvPr id="10" name="Freeform: Shape 9">
            <a:extLst>
              <a:ext uri="{FF2B5EF4-FFF2-40B4-BE49-F238E27FC236}">
                <a16:creationId xmlns:a16="http://schemas.microsoft.com/office/drawing/2014/main" id="{D19945E4-9ADF-49D2-97B0-B73E7DC6540E}"/>
              </a:ext>
            </a:extLst>
          </p:cNvPr>
          <p:cNvSpPr/>
          <p:nvPr userDrawn="1"/>
        </p:nvSpPr>
        <p:spPr>
          <a:xfrm>
            <a:off x="0" y="0"/>
            <a:ext cx="8609846" cy="6858000"/>
          </a:xfrm>
          <a:custGeom>
            <a:avLst/>
            <a:gdLst>
              <a:gd name="connsiteX0" fmla="*/ 0 w 8618899"/>
              <a:gd name="connsiteY0" fmla="*/ 0 h 6889687"/>
              <a:gd name="connsiteX1" fmla="*/ 8618899 w 8618899"/>
              <a:gd name="connsiteY1" fmla="*/ 0 h 6889687"/>
              <a:gd name="connsiteX2" fmla="*/ 6645243 w 8618899"/>
              <a:gd name="connsiteY2" fmla="*/ 3413156 h 6889687"/>
              <a:gd name="connsiteX3" fmla="*/ 8573631 w 8618899"/>
              <a:gd name="connsiteY3" fmla="*/ 6889687 h 6889687"/>
              <a:gd name="connsiteX4" fmla="*/ 36213 w 8618899"/>
              <a:gd name="connsiteY4" fmla="*/ 6889687 h 6889687"/>
              <a:gd name="connsiteX5" fmla="*/ 0 w 8618899"/>
              <a:gd name="connsiteY5" fmla="*/ 0 h 6889687"/>
              <a:gd name="connsiteX0" fmla="*/ 0 w 8618899"/>
              <a:gd name="connsiteY0" fmla="*/ 0 h 6907794"/>
              <a:gd name="connsiteX1" fmla="*/ 8618899 w 8618899"/>
              <a:gd name="connsiteY1" fmla="*/ 0 h 6907794"/>
              <a:gd name="connsiteX2" fmla="*/ 6645243 w 8618899"/>
              <a:gd name="connsiteY2" fmla="*/ 3413156 h 6907794"/>
              <a:gd name="connsiteX3" fmla="*/ 8600792 w 8618899"/>
              <a:gd name="connsiteY3" fmla="*/ 6907794 h 6907794"/>
              <a:gd name="connsiteX4" fmla="*/ 36213 w 8618899"/>
              <a:gd name="connsiteY4" fmla="*/ 6889687 h 6907794"/>
              <a:gd name="connsiteX5" fmla="*/ 0 w 8618899"/>
              <a:gd name="connsiteY5" fmla="*/ 0 h 6907794"/>
              <a:gd name="connsiteX0" fmla="*/ 0 w 8618899"/>
              <a:gd name="connsiteY0" fmla="*/ 0 h 6907794"/>
              <a:gd name="connsiteX1" fmla="*/ 8618899 w 8618899"/>
              <a:gd name="connsiteY1" fmla="*/ 0 h 6907794"/>
              <a:gd name="connsiteX2" fmla="*/ 6283104 w 8618899"/>
              <a:gd name="connsiteY2" fmla="*/ 3494637 h 6907794"/>
              <a:gd name="connsiteX3" fmla="*/ 8600792 w 8618899"/>
              <a:gd name="connsiteY3" fmla="*/ 6907794 h 6907794"/>
              <a:gd name="connsiteX4" fmla="*/ 36213 w 8618899"/>
              <a:gd name="connsiteY4" fmla="*/ 6889687 h 6907794"/>
              <a:gd name="connsiteX5" fmla="*/ 0 w 8618899"/>
              <a:gd name="connsiteY5" fmla="*/ 0 h 6907794"/>
              <a:gd name="connsiteX0" fmla="*/ 0 w 8618899"/>
              <a:gd name="connsiteY0" fmla="*/ 0 h 6907794"/>
              <a:gd name="connsiteX1" fmla="*/ 8618899 w 8618899"/>
              <a:gd name="connsiteY1" fmla="*/ 0 h 6907794"/>
              <a:gd name="connsiteX2" fmla="*/ 6609029 w 8618899"/>
              <a:gd name="connsiteY2" fmla="*/ 3449369 h 6907794"/>
              <a:gd name="connsiteX3" fmla="*/ 8600792 w 8618899"/>
              <a:gd name="connsiteY3" fmla="*/ 6907794 h 6907794"/>
              <a:gd name="connsiteX4" fmla="*/ 36213 w 8618899"/>
              <a:gd name="connsiteY4" fmla="*/ 6889687 h 6907794"/>
              <a:gd name="connsiteX5" fmla="*/ 0 w 8618899"/>
              <a:gd name="connsiteY5" fmla="*/ 0 h 690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8899" h="6907794">
                <a:moveTo>
                  <a:pt x="0" y="0"/>
                </a:moveTo>
                <a:lnTo>
                  <a:pt x="8618899" y="0"/>
                </a:lnTo>
                <a:lnTo>
                  <a:pt x="6609029" y="3449369"/>
                </a:lnTo>
                <a:lnTo>
                  <a:pt x="8600792" y="6907794"/>
                </a:lnTo>
                <a:lnTo>
                  <a:pt x="36213" y="688968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F6DE7F01-58FC-4C0B-876F-178CD8A274C9}"/>
              </a:ext>
            </a:extLst>
          </p:cNvPr>
          <p:cNvGrpSpPr/>
          <p:nvPr userDrawn="1"/>
        </p:nvGrpSpPr>
        <p:grpSpPr>
          <a:xfrm>
            <a:off x="304874" y="305682"/>
            <a:ext cx="468165" cy="537098"/>
            <a:chOff x="477838" y="431800"/>
            <a:chExt cx="517525" cy="593726"/>
          </a:xfrm>
          <a:solidFill>
            <a:schemeClr val="bg1"/>
          </a:solidFill>
        </p:grpSpPr>
        <p:sp>
          <p:nvSpPr>
            <p:cNvPr id="12" name="Oval 5">
              <a:extLst>
                <a:ext uri="{FF2B5EF4-FFF2-40B4-BE49-F238E27FC236}">
                  <a16:creationId xmlns:a16="http://schemas.microsoft.com/office/drawing/2014/main" id="{26C9FB68-EA6B-4994-B3DE-C0745230550B}"/>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BF614058-C5F8-4551-AEDA-B7C7B919711C}"/>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7">
              <a:extLst>
                <a:ext uri="{FF2B5EF4-FFF2-40B4-BE49-F238E27FC236}">
                  <a16:creationId xmlns:a16="http://schemas.microsoft.com/office/drawing/2014/main" id="{3D813B18-C24D-405D-B215-BFF9CD10CD87}"/>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15" name="TextBox 14">
            <a:extLst>
              <a:ext uri="{FF2B5EF4-FFF2-40B4-BE49-F238E27FC236}">
                <a16:creationId xmlns:a16="http://schemas.microsoft.com/office/drawing/2014/main" id="{CC4CAEC5-2D70-4033-B252-E2B5B4D8C35A}"/>
              </a:ext>
            </a:extLst>
          </p:cNvPr>
          <p:cNvSpPr txBox="1"/>
          <p:nvPr userDrawn="1"/>
        </p:nvSpPr>
        <p:spPr>
          <a:xfrm>
            <a:off x="9687209" y="681937"/>
            <a:ext cx="1874067" cy="246221"/>
          </a:xfrm>
          <a:prstGeom prst="rect">
            <a:avLst/>
          </a:prstGeom>
          <a:noFill/>
        </p:spPr>
        <p:txBody>
          <a:bodyPr wrap="square" rtlCol="0">
            <a:spAutoFit/>
          </a:bodyPr>
          <a:lstStyle/>
          <a:p>
            <a:pPr algn="r"/>
            <a:r>
              <a:rPr lang="en-GB" sz="1000" b="1">
                <a:solidFill>
                  <a:schemeClr val="bg1"/>
                </a:solidFill>
              </a:rPr>
              <a:t>CONSUMER GOODS</a:t>
            </a:r>
          </a:p>
        </p:txBody>
      </p:sp>
      <p:sp>
        <p:nvSpPr>
          <p:cNvPr id="16" name="Title 1">
            <a:extLst>
              <a:ext uri="{FF2B5EF4-FFF2-40B4-BE49-F238E27FC236}">
                <a16:creationId xmlns:a16="http://schemas.microsoft.com/office/drawing/2014/main" id="{2B36DC4B-60B0-4D64-845F-26C3495C20F6}"/>
              </a:ext>
            </a:extLst>
          </p:cNvPr>
          <p:cNvSpPr>
            <a:spLocks noGrp="1"/>
          </p:cNvSpPr>
          <p:nvPr>
            <p:ph type="ctrTitle" hasCustomPrompt="1"/>
          </p:nvPr>
        </p:nvSpPr>
        <p:spPr>
          <a:xfrm>
            <a:off x="1077913" y="2964876"/>
            <a:ext cx="5018087" cy="928247"/>
          </a:xfrm>
        </p:spPr>
        <p:txBody>
          <a:bodyPr anchor="b"/>
          <a:lstStyle>
            <a:lvl1pPr algn="l">
              <a:defRPr sz="3200">
                <a:solidFill>
                  <a:schemeClr val="bg1"/>
                </a:solidFill>
              </a:defRPr>
            </a:lvl1pPr>
          </a:lstStyle>
          <a:p>
            <a:r>
              <a:rPr lang="en-US"/>
              <a:t>Add section title</a:t>
            </a:r>
            <a:endParaRPr lang="en-GB"/>
          </a:p>
        </p:txBody>
      </p:sp>
      <p:sp>
        <p:nvSpPr>
          <p:cNvPr id="17" name="Subtitle 2">
            <a:extLst>
              <a:ext uri="{FF2B5EF4-FFF2-40B4-BE49-F238E27FC236}">
                <a16:creationId xmlns:a16="http://schemas.microsoft.com/office/drawing/2014/main" id="{63A36CDD-6B24-4986-8595-33133F6A8CAA}"/>
              </a:ext>
            </a:extLst>
          </p:cNvPr>
          <p:cNvSpPr>
            <a:spLocks noGrp="1"/>
          </p:cNvSpPr>
          <p:nvPr>
            <p:ph type="subTitle" idx="1" hasCustomPrompt="1"/>
          </p:nvPr>
        </p:nvSpPr>
        <p:spPr>
          <a:xfrm>
            <a:off x="1077913" y="3893123"/>
            <a:ext cx="5018087"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spTree>
    <p:extLst>
      <p:ext uri="{BB962C8B-B14F-4D97-AF65-F5344CB8AC3E}">
        <p14:creationId xmlns:p14="http://schemas.microsoft.com/office/powerpoint/2010/main" val="4135708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sumer text page">
    <p:bg>
      <p:bgPr>
        <a:solidFill>
          <a:schemeClr val="accent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A703D27-71B3-4BC8-A8DF-6C839AA07227}"/>
              </a:ext>
            </a:extLst>
          </p:cNvPr>
          <p:cNvGrpSpPr/>
          <p:nvPr userDrawn="1"/>
        </p:nvGrpSpPr>
        <p:grpSpPr>
          <a:xfrm>
            <a:off x="304874" y="305682"/>
            <a:ext cx="468165" cy="537098"/>
            <a:chOff x="477838" y="431800"/>
            <a:chExt cx="517525" cy="593726"/>
          </a:xfrm>
          <a:solidFill>
            <a:schemeClr val="bg1"/>
          </a:solidFill>
        </p:grpSpPr>
        <p:sp>
          <p:nvSpPr>
            <p:cNvPr id="14" name="Oval 13">
              <a:extLst>
                <a:ext uri="{FF2B5EF4-FFF2-40B4-BE49-F238E27FC236}">
                  <a16:creationId xmlns:a16="http://schemas.microsoft.com/office/drawing/2014/main" id="{5FAC6342-85AF-4C62-AA44-3EABCDDB8DAA}"/>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951A5E2B-A67E-4A13-A236-FDB7B88474F9}"/>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AD9CEAEF-F617-4C1B-A2B3-04BF6DA92A2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4" name="Title 3">
            <a:extLst>
              <a:ext uri="{FF2B5EF4-FFF2-40B4-BE49-F238E27FC236}">
                <a16:creationId xmlns:a16="http://schemas.microsoft.com/office/drawing/2014/main" id="{BBA1CD49-F6F5-4E4A-AEC1-E6D2AA1D56C8}"/>
              </a:ext>
            </a:extLst>
          </p:cNvPr>
          <p:cNvSpPr>
            <a:spLocks noGrp="1"/>
          </p:cNvSpPr>
          <p:nvPr>
            <p:ph type="title" hasCustomPrompt="1"/>
          </p:nvPr>
        </p:nvSpPr>
        <p:spPr>
          <a:xfrm>
            <a:off x="1077913" y="568890"/>
            <a:ext cx="6192682" cy="350205"/>
          </a:xfrm>
        </p:spPr>
        <p:txBody>
          <a:bodyPr/>
          <a:lstStyle>
            <a:lvl1pPr>
              <a:defRPr>
                <a:solidFill>
                  <a:schemeClr val="bg1"/>
                </a:solidFill>
              </a:defRPr>
            </a:lvl1pPr>
          </a:lstStyle>
          <a:p>
            <a:r>
              <a:rPr lang="en-US"/>
              <a:t>Add title</a:t>
            </a:r>
            <a:endParaRPr lang="en-GB"/>
          </a:p>
        </p:txBody>
      </p:sp>
      <p:grpSp>
        <p:nvGrpSpPr>
          <p:cNvPr id="32" name="Group 31">
            <a:extLst>
              <a:ext uri="{FF2B5EF4-FFF2-40B4-BE49-F238E27FC236}">
                <a16:creationId xmlns:a16="http://schemas.microsoft.com/office/drawing/2014/main" id="{7EDC8DA2-860B-42AA-B1E6-09723D7D4955}"/>
              </a:ext>
            </a:extLst>
          </p:cNvPr>
          <p:cNvGrpSpPr/>
          <p:nvPr userDrawn="1"/>
        </p:nvGrpSpPr>
        <p:grpSpPr>
          <a:xfrm>
            <a:off x="8105592" y="3780263"/>
            <a:ext cx="4086409" cy="3077737"/>
            <a:chOff x="7358902" y="3217883"/>
            <a:chExt cx="4833099" cy="3640117"/>
          </a:xfrm>
        </p:grpSpPr>
        <p:sp>
          <p:nvSpPr>
            <p:cNvPr id="10" name="Freeform: Shape 9">
              <a:extLst>
                <a:ext uri="{FF2B5EF4-FFF2-40B4-BE49-F238E27FC236}">
                  <a16:creationId xmlns:a16="http://schemas.microsoft.com/office/drawing/2014/main" id="{70994BD6-1643-4F63-B032-2D57E39A63CB}"/>
                </a:ext>
              </a:extLst>
            </p:cNvPr>
            <p:cNvSpPr/>
            <p:nvPr userDrawn="1"/>
          </p:nvSpPr>
          <p:spPr>
            <a:xfrm>
              <a:off x="7358902" y="3217883"/>
              <a:ext cx="4833098" cy="3640117"/>
            </a:xfrm>
            <a:custGeom>
              <a:avLst/>
              <a:gdLst>
                <a:gd name="connsiteX0" fmla="*/ 4844716 w 4940969"/>
                <a:gd name="connsiteY0" fmla="*/ 673768 h 3673642"/>
                <a:gd name="connsiteX1" fmla="*/ 3769895 w 4940969"/>
                <a:gd name="connsiteY1" fmla="*/ 0 h 3673642"/>
                <a:gd name="connsiteX2" fmla="*/ 0 w 4940969"/>
                <a:gd name="connsiteY2" fmla="*/ 2165684 h 3673642"/>
                <a:gd name="connsiteX3" fmla="*/ 0 w 4940969"/>
                <a:gd name="connsiteY3" fmla="*/ 3673642 h 3673642"/>
                <a:gd name="connsiteX4" fmla="*/ 4844716 w 4940969"/>
                <a:gd name="connsiteY4" fmla="*/ 3673642 h 3673642"/>
                <a:gd name="connsiteX5" fmla="*/ 4844716 w 4940969"/>
                <a:gd name="connsiteY5" fmla="*/ 625642 h 3673642"/>
                <a:gd name="connsiteX6" fmla="*/ 4940969 w 4940969"/>
                <a:gd name="connsiteY6" fmla="*/ 625642 h 3673642"/>
                <a:gd name="connsiteX0" fmla="*/ 4844716 w 4844716"/>
                <a:gd name="connsiteY0" fmla="*/ 673768 h 3673642"/>
                <a:gd name="connsiteX1" fmla="*/ 3769895 w 4844716"/>
                <a:gd name="connsiteY1" fmla="*/ 0 h 3673642"/>
                <a:gd name="connsiteX2" fmla="*/ 0 w 4844716"/>
                <a:gd name="connsiteY2" fmla="*/ 2165684 h 3673642"/>
                <a:gd name="connsiteX3" fmla="*/ 0 w 4844716"/>
                <a:gd name="connsiteY3" fmla="*/ 3673642 h 3673642"/>
                <a:gd name="connsiteX4" fmla="*/ 4844716 w 4844716"/>
                <a:gd name="connsiteY4" fmla="*/ 3673642 h 3673642"/>
                <a:gd name="connsiteX5" fmla="*/ 4844716 w 4844716"/>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6" fmla="*/ 4850095 w 4850095"/>
                <a:gd name="connsiteY6" fmla="*/ 630738 h 36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095" h="3673642">
                  <a:moveTo>
                    <a:pt x="4850095" y="630738"/>
                  </a:moveTo>
                  <a:lnTo>
                    <a:pt x="3769895" y="0"/>
                  </a:lnTo>
                  <a:lnTo>
                    <a:pt x="0" y="2165684"/>
                  </a:lnTo>
                  <a:lnTo>
                    <a:pt x="0" y="3673642"/>
                  </a:lnTo>
                  <a:lnTo>
                    <a:pt x="4844716" y="3673642"/>
                  </a:lnTo>
                  <a:lnTo>
                    <a:pt x="4844716" y="625642"/>
                  </a:lnTo>
                  <a:lnTo>
                    <a:pt x="4850095" y="630738"/>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2834247-B3CD-4B3A-9DB0-21E59D18FA24}"/>
                </a:ext>
              </a:extLst>
            </p:cNvPr>
            <p:cNvGrpSpPr/>
            <p:nvPr userDrawn="1"/>
          </p:nvGrpSpPr>
          <p:grpSpPr>
            <a:xfrm>
              <a:off x="8174198" y="3813718"/>
              <a:ext cx="4017803" cy="3044282"/>
              <a:chOff x="7364282" y="3222348"/>
              <a:chExt cx="4827719" cy="3657954"/>
            </a:xfrm>
            <a:solidFill>
              <a:srgbClr val="323E48">
                <a:alpha val="50196"/>
              </a:srgbClr>
            </a:solidFill>
          </p:grpSpPr>
          <p:sp>
            <p:nvSpPr>
              <p:cNvPr id="29" name="Freeform: Shape 28">
                <a:extLst>
                  <a:ext uri="{FF2B5EF4-FFF2-40B4-BE49-F238E27FC236}">
                    <a16:creationId xmlns:a16="http://schemas.microsoft.com/office/drawing/2014/main" id="{5DB23418-C088-49FA-9FF4-E52766CFC133}"/>
                  </a:ext>
                </a:extLst>
              </p:cNvPr>
              <p:cNvSpPr>
                <a:spLocks noChangeArrowheads="1"/>
              </p:cNvSpPr>
              <p:nvPr userDrawn="1"/>
            </p:nvSpPr>
            <p:spPr bwMode="auto">
              <a:xfrm>
                <a:off x="9512154" y="5776599"/>
                <a:ext cx="2679847" cy="1086977"/>
              </a:xfrm>
              <a:custGeom>
                <a:avLst/>
                <a:gdLst>
                  <a:gd name="connsiteX0" fmla="*/ 1601934 w 2679847"/>
                  <a:gd name="connsiteY0" fmla="*/ 0 h 1086977"/>
                  <a:gd name="connsiteX1" fmla="*/ 2566605 w 2679847"/>
                  <a:gd name="connsiteY1" fmla="*/ 294666 h 1086977"/>
                  <a:gd name="connsiteX2" fmla="*/ 2679847 w 2679847"/>
                  <a:gd name="connsiteY2" fmla="*/ 383643 h 1086977"/>
                  <a:gd name="connsiteX3" fmla="*/ 2679847 w 2679847"/>
                  <a:gd name="connsiteY3" fmla="*/ 1086977 h 1086977"/>
                  <a:gd name="connsiteX4" fmla="*/ 0 w 2679847"/>
                  <a:gd name="connsiteY4" fmla="*/ 1086977 h 1086977"/>
                  <a:gd name="connsiteX5" fmla="*/ 12151 w 2679847"/>
                  <a:gd name="connsiteY5" fmla="*/ 1053778 h 1086977"/>
                  <a:gd name="connsiteX6" fmla="*/ 1601934 w 2679847"/>
                  <a:gd name="connsiteY6" fmla="*/ 0 h 10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847" h="1086977">
                    <a:moveTo>
                      <a:pt x="1601934" y="0"/>
                    </a:moveTo>
                    <a:cubicBezTo>
                      <a:pt x="1959270" y="0"/>
                      <a:pt x="2291234" y="108630"/>
                      <a:pt x="2566605" y="294666"/>
                    </a:cubicBezTo>
                    <a:lnTo>
                      <a:pt x="2679847" y="383643"/>
                    </a:lnTo>
                    <a:lnTo>
                      <a:pt x="2679847" y="1086977"/>
                    </a:lnTo>
                    <a:lnTo>
                      <a:pt x="0" y="1086977"/>
                    </a:lnTo>
                    <a:lnTo>
                      <a:pt x="12151" y="1053778"/>
                    </a:lnTo>
                    <a:cubicBezTo>
                      <a:pt x="274077" y="434517"/>
                      <a:pt x="887262" y="0"/>
                      <a:pt x="1601934" y="0"/>
                    </a:cubicBez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sp>
            <p:nvSpPr>
              <p:cNvPr id="26" name="Freeform: Shape 25">
                <a:extLst>
                  <a:ext uri="{FF2B5EF4-FFF2-40B4-BE49-F238E27FC236}">
                    <a16:creationId xmlns:a16="http://schemas.microsoft.com/office/drawing/2014/main" id="{A8CA4BE7-C50A-4D5E-8181-96B7189A09CC}"/>
                  </a:ext>
                </a:extLst>
              </p:cNvPr>
              <p:cNvSpPr>
                <a:spLocks/>
              </p:cNvSpPr>
              <p:nvPr userDrawn="1"/>
            </p:nvSpPr>
            <p:spPr bwMode="auto">
              <a:xfrm>
                <a:off x="7364282" y="3222348"/>
                <a:ext cx="4827719" cy="3657954"/>
              </a:xfrm>
              <a:custGeom>
                <a:avLst/>
                <a:gdLst>
                  <a:gd name="connsiteX0" fmla="*/ 3749805 w 4827719"/>
                  <a:gd name="connsiteY0" fmla="*/ 0 h 3657954"/>
                  <a:gd name="connsiteX1" fmla="*/ 4827719 w 4827719"/>
                  <a:gd name="connsiteY1" fmla="*/ 615006 h 3657954"/>
                  <a:gd name="connsiteX2" fmla="*/ 4827719 w 4827719"/>
                  <a:gd name="connsiteY2" fmla="*/ 1808293 h 3657954"/>
                  <a:gd name="connsiteX3" fmla="*/ 3749805 w 4827719"/>
                  <a:gd name="connsiteY3" fmla="*/ 1196257 h 3657954"/>
                  <a:gd name="connsiteX4" fmla="*/ 1035222 w 4827719"/>
                  <a:gd name="connsiteY4" fmla="*/ 2737587 h 3657954"/>
                  <a:gd name="connsiteX5" fmla="*/ 1035222 w 4827719"/>
                  <a:gd name="connsiteY5" fmla="*/ 3657954 h 3657954"/>
                  <a:gd name="connsiteX6" fmla="*/ 0 w 4827719"/>
                  <a:gd name="connsiteY6" fmla="*/ 3657954 h 3657954"/>
                  <a:gd name="connsiteX7" fmla="*/ 0 w 4827719"/>
                  <a:gd name="connsiteY7" fmla="*/ 2139459 h 36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7719" h="3657954">
                    <a:moveTo>
                      <a:pt x="3749805" y="0"/>
                    </a:moveTo>
                    <a:lnTo>
                      <a:pt x="4827719" y="615006"/>
                    </a:lnTo>
                    <a:lnTo>
                      <a:pt x="4827719" y="1808293"/>
                    </a:lnTo>
                    <a:lnTo>
                      <a:pt x="3749805" y="1196257"/>
                    </a:lnTo>
                    <a:lnTo>
                      <a:pt x="1035222" y="2737587"/>
                    </a:lnTo>
                    <a:lnTo>
                      <a:pt x="1035222" y="3657954"/>
                    </a:lnTo>
                    <a:lnTo>
                      <a:pt x="0" y="3657954"/>
                    </a:lnTo>
                    <a:lnTo>
                      <a:pt x="0" y="2139459"/>
                    </a:ln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grpSp>
      </p:grpSp>
      <p:sp>
        <p:nvSpPr>
          <p:cNvPr id="13" name="Text Placeholder 33">
            <a:extLst>
              <a:ext uri="{FF2B5EF4-FFF2-40B4-BE49-F238E27FC236}">
                <a16:creationId xmlns:a16="http://schemas.microsoft.com/office/drawing/2014/main" id="{EB50C576-2389-4135-86C5-E882A153935F}"/>
              </a:ext>
            </a:extLst>
          </p:cNvPr>
          <p:cNvSpPr>
            <a:spLocks noGrp="1"/>
          </p:cNvSpPr>
          <p:nvPr>
            <p:ph type="body" sz="quarter" idx="10" hasCustomPrompt="1"/>
          </p:nvPr>
        </p:nvSpPr>
        <p:spPr>
          <a:xfrm>
            <a:off x="1077913" y="1736725"/>
            <a:ext cx="6192682" cy="4402138"/>
          </a:xfrm>
        </p:spPr>
        <p:txBody>
          <a:bodyPr/>
          <a:lstStyle>
            <a:lvl1pPr>
              <a:lnSpc>
                <a:spcPct val="110000"/>
              </a:lnSpc>
              <a:defRPr sz="1600">
                <a:solidFill>
                  <a:schemeClr val="bg1"/>
                </a:solidFill>
              </a:defRPr>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5533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_Industry Chemistry">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wire, metal, hanging, sitting&#10;&#10;Description automatically generated">
            <a:extLst>
              <a:ext uri="{FF2B5EF4-FFF2-40B4-BE49-F238E27FC236}">
                <a16:creationId xmlns:a16="http://schemas.microsoft.com/office/drawing/2014/main" id="{6438CE90-DD66-485B-96D7-7A540D5693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32491" y="-1"/>
            <a:ext cx="6859509" cy="6859509"/>
          </a:xfrm>
          <a:prstGeom prst="rect">
            <a:avLst/>
          </a:prstGeom>
        </p:spPr>
      </p:pic>
      <p:sp>
        <p:nvSpPr>
          <p:cNvPr id="7" name="TextBox 6">
            <a:extLst>
              <a:ext uri="{FF2B5EF4-FFF2-40B4-BE49-F238E27FC236}">
                <a16:creationId xmlns:a16="http://schemas.microsoft.com/office/drawing/2014/main" id="{6D7C60DE-2D95-479E-A568-C64FE83282E1}"/>
              </a:ext>
            </a:extLst>
          </p:cNvPr>
          <p:cNvSpPr txBox="1"/>
          <p:nvPr userDrawn="1"/>
        </p:nvSpPr>
        <p:spPr>
          <a:xfrm>
            <a:off x="9325069" y="681937"/>
            <a:ext cx="2236207" cy="246221"/>
          </a:xfrm>
          <a:prstGeom prst="rect">
            <a:avLst/>
          </a:prstGeom>
          <a:noFill/>
        </p:spPr>
        <p:txBody>
          <a:bodyPr wrap="square" rtlCol="0">
            <a:spAutoFit/>
          </a:bodyPr>
          <a:lstStyle/>
          <a:p>
            <a:pPr algn="r"/>
            <a:r>
              <a:rPr lang="en-GB" sz="1000" b="1">
                <a:solidFill>
                  <a:schemeClr val="bg1"/>
                </a:solidFill>
              </a:rPr>
              <a:t>INDUSTRIAL CHEMISTRY</a:t>
            </a:r>
          </a:p>
        </p:txBody>
      </p:sp>
      <p:sp>
        <p:nvSpPr>
          <p:cNvPr id="9" name="Freeform: Shape 8">
            <a:extLst>
              <a:ext uri="{FF2B5EF4-FFF2-40B4-BE49-F238E27FC236}">
                <a16:creationId xmlns:a16="http://schemas.microsoft.com/office/drawing/2014/main" id="{5E2EDB92-0C55-4DC8-87B1-BD97CFE8A4BE}"/>
              </a:ext>
            </a:extLst>
          </p:cNvPr>
          <p:cNvSpPr/>
          <p:nvPr userDrawn="1"/>
        </p:nvSpPr>
        <p:spPr>
          <a:xfrm>
            <a:off x="5291633" y="-411"/>
            <a:ext cx="3317108" cy="6858412"/>
          </a:xfrm>
          <a:custGeom>
            <a:avLst/>
            <a:gdLst>
              <a:gd name="connsiteX0" fmla="*/ 3306542 w 3311912"/>
              <a:gd name="connsiteY0" fmla="*/ 0 h 6869505"/>
              <a:gd name="connsiteX1" fmla="*/ 1349297 w 3311912"/>
              <a:gd name="connsiteY1" fmla="*/ 3428615 h 6869505"/>
              <a:gd name="connsiteX2" fmla="*/ 3311912 w 3311912"/>
              <a:gd name="connsiteY2" fmla="*/ 6869505 h 6869505"/>
              <a:gd name="connsiteX3" fmla="*/ 0 w 3311912"/>
              <a:gd name="connsiteY3" fmla="*/ 6869505 h 6869505"/>
              <a:gd name="connsiteX4" fmla="*/ 0 w 3311912"/>
              <a:gd name="connsiteY4" fmla="*/ 9996 h 6869505"/>
              <a:gd name="connsiteX0" fmla="*/ 3311738 w 3317108"/>
              <a:gd name="connsiteY0" fmla="*/ 412 h 6869917"/>
              <a:gd name="connsiteX1" fmla="*/ 1354493 w 3317108"/>
              <a:gd name="connsiteY1" fmla="*/ 3429027 h 6869917"/>
              <a:gd name="connsiteX2" fmla="*/ 3317108 w 3317108"/>
              <a:gd name="connsiteY2" fmla="*/ 6869917 h 6869917"/>
              <a:gd name="connsiteX3" fmla="*/ 5196 w 3317108"/>
              <a:gd name="connsiteY3" fmla="*/ 6869917 h 6869917"/>
              <a:gd name="connsiteX4" fmla="*/ 0 w 3317108"/>
              <a:gd name="connsiteY4" fmla="*/ 0 h 6869917"/>
              <a:gd name="connsiteX5" fmla="*/ 3311738 w 3317108"/>
              <a:gd name="connsiteY5" fmla="*/ 412 h 686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7108" h="6869917">
                <a:moveTo>
                  <a:pt x="3311738" y="412"/>
                </a:moveTo>
                <a:lnTo>
                  <a:pt x="1354493" y="3429027"/>
                </a:lnTo>
                <a:lnTo>
                  <a:pt x="3317108" y="6869917"/>
                </a:lnTo>
                <a:lnTo>
                  <a:pt x="5196" y="6869917"/>
                </a:lnTo>
                <a:lnTo>
                  <a:pt x="0" y="0"/>
                </a:lnTo>
                <a:lnTo>
                  <a:pt x="3311738" y="41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AAD11D1-94AB-49E6-90EC-F0DE35B96A51}"/>
              </a:ext>
            </a:extLst>
          </p:cNvPr>
          <p:cNvGrpSpPr/>
          <p:nvPr userDrawn="1"/>
        </p:nvGrpSpPr>
        <p:grpSpPr>
          <a:xfrm>
            <a:off x="304874" y="305682"/>
            <a:ext cx="468165" cy="537098"/>
            <a:chOff x="477838" y="431800"/>
            <a:chExt cx="517525" cy="593726"/>
          </a:xfrm>
          <a:solidFill>
            <a:schemeClr val="bg1"/>
          </a:solidFill>
        </p:grpSpPr>
        <p:sp>
          <p:nvSpPr>
            <p:cNvPr id="11" name="Oval 10">
              <a:extLst>
                <a:ext uri="{FF2B5EF4-FFF2-40B4-BE49-F238E27FC236}">
                  <a16:creationId xmlns:a16="http://schemas.microsoft.com/office/drawing/2014/main" id="{72C7C46D-6A70-4E2F-9C0C-BAB21E9E1EA1}"/>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FFF33636-9368-47C2-B14C-18F80E9D86F0}"/>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6B0F1F6E-FF78-41F3-BF42-507F70574B81}"/>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14" name="Title 1">
            <a:extLst>
              <a:ext uri="{FF2B5EF4-FFF2-40B4-BE49-F238E27FC236}">
                <a16:creationId xmlns:a16="http://schemas.microsoft.com/office/drawing/2014/main" id="{8158F39F-EC1D-4044-897E-04C219BCC440}"/>
              </a:ext>
            </a:extLst>
          </p:cNvPr>
          <p:cNvSpPr>
            <a:spLocks noGrp="1"/>
          </p:cNvSpPr>
          <p:nvPr>
            <p:ph type="ctrTitle" hasCustomPrompt="1"/>
          </p:nvPr>
        </p:nvSpPr>
        <p:spPr>
          <a:xfrm>
            <a:off x="1077913" y="2964876"/>
            <a:ext cx="5018087" cy="928247"/>
          </a:xfrm>
        </p:spPr>
        <p:txBody>
          <a:bodyPr anchor="b"/>
          <a:lstStyle>
            <a:lvl1pPr algn="l">
              <a:defRPr sz="3200">
                <a:solidFill>
                  <a:schemeClr val="bg1"/>
                </a:solidFill>
              </a:defRPr>
            </a:lvl1pPr>
          </a:lstStyle>
          <a:p>
            <a:r>
              <a:rPr lang="en-US"/>
              <a:t>Add section title</a:t>
            </a:r>
            <a:endParaRPr lang="en-GB"/>
          </a:p>
        </p:txBody>
      </p:sp>
      <p:sp>
        <p:nvSpPr>
          <p:cNvPr id="15" name="Subtitle 2">
            <a:extLst>
              <a:ext uri="{FF2B5EF4-FFF2-40B4-BE49-F238E27FC236}">
                <a16:creationId xmlns:a16="http://schemas.microsoft.com/office/drawing/2014/main" id="{B9F4797B-4430-4BBC-8207-9A6AD0350FF6}"/>
              </a:ext>
            </a:extLst>
          </p:cNvPr>
          <p:cNvSpPr>
            <a:spLocks noGrp="1"/>
          </p:cNvSpPr>
          <p:nvPr>
            <p:ph type="subTitle" idx="1" hasCustomPrompt="1"/>
          </p:nvPr>
        </p:nvSpPr>
        <p:spPr>
          <a:xfrm>
            <a:off x="1077913" y="3893123"/>
            <a:ext cx="5018087"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spTree>
    <p:extLst>
      <p:ext uri="{BB962C8B-B14F-4D97-AF65-F5344CB8AC3E}">
        <p14:creationId xmlns:p14="http://schemas.microsoft.com/office/powerpoint/2010/main" val="2034462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dustry chemistry text page">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1CD49-F6F5-4E4A-AEC1-E6D2AA1D56C8}"/>
              </a:ext>
            </a:extLst>
          </p:cNvPr>
          <p:cNvSpPr>
            <a:spLocks noGrp="1"/>
          </p:cNvSpPr>
          <p:nvPr>
            <p:ph type="title" hasCustomPrompt="1"/>
          </p:nvPr>
        </p:nvSpPr>
        <p:spPr>
          <a:xfrm>
            <a:off x="1077913" y="568890"/>
            <a:ext cx="6192682" cy="350205"/>
          </a:xfrm>
        </p:spPr>
        <p:txBody>
          <a:bodyPr/>
          <a:lstStyle>
            <a:lvl1pPr>
              <a:defRPr>
                <a:solidFill>
                  <a:schemeClr val="bg1"/>
                </a:solidFill>
              </a:defRPr>
            </a:lvl1pPr>
          </a:lstStyle>
          <a:p>
            <a:r>
              <a:rPr lang="en-US"/>
              <a:t>Add title</a:t>
            </a:r>
            <a:endParaRPr lang="en-GB"/>
          </a:p>
        </p:txBody>
      </p:sp>
      <p:grpSp>
        <p:nvGrpSpPr>
          <p:cNvPr id="32" name="Group 31">
            <a:extLst>
              <a:ext uri="{FF2B5EF4-FFF2-40B4-BE49-F238E27FC236}">
                <a16:creationId xmlns:a16="http://schemas.microsoft.com/office/drawing/2014/main" id="{7EDC8DA2-860B-42AA-B1E6-09723D7D4955}"/>
              </a:ext>
            </a:extLst>
          </p:cNvPr>
          <p:cNvGrpSpPr/>
          <p:nvPr userDrawn="1"/>
        </p:nvGrpSpPr>
        <p:grpSpPr>
          <a:xfrm>
            <a:off x="8105592" y="3780263"/>
            <a:ext cx="4086409" cy="3077737"/>
            <a:chOff x="7358902" y="3217883"/>
            <a:chExt cx="4833099" cy="3640117"/>
          </a:xfrm>
        </p:grpSpPr>
        <p:sp>
          <p:nvSpPr>
            <p:cNvPr id="10" name="Freeform: Shape 9">
              <a:extLst>
                <a:ext uri="{FF2B5EF4-FFF2-40B4-BE49-F238E27FC236}">
                  <a16:creationId xmlns:a16="http://schemas.microsoft.com/office/drawing/2014/main" id="{70994BD6-1643-4F63-B032-2D57E39A63CB}"/>
                </a:ext>
              </a:extLst>
            </p:cNvPr>
            <p:cNvSpPr/>
            <p:nvPr userDrawn="1"/>
          </p:nvSpPr>
          <p:spPr>
            <a:xfrm>
              <a:off x="7358902" y="3217883"/>
              <a:ext cx="4833098" cy="3640117"/>
            </a:xfrm>
            <a:custGeom>
              <a:avLst/>
              <a:gdLst>
                <a:gd name="connsiteX0" fmla="*/ 4844716 w 4940969"/>
                <a:gd name="connsiteY0" fmla="*/ 673768 h 3673642"/>
                <a:gd name="connsiteX1" fmla="*/ 3769895 w 4940969"/>
                <a:gd name="connsiteY1" fmla="*/ 0 h 3673642"/>
                <a:gd name="connsiteX2" fmla="*/ 0 w 4940969"/>
                <a:gd name="connsiteY2" fmla="*/ 2165684 h 3673642"/>
                <a:gd name="connsiteX3" fmla="*/ 0 w 4940969"/>
                <a:gd name="connsiteY3" fmla="*/ 3673642 h 3673642"/>
                <a:gd name="connsiteX4" fmla="*/ 4844716 w 4940969"/>
                <a:gd name="connsiteY4" fmla="*/ 3673642 h 3673642"/>
                <a:gd name="connsiteX5" fmla="*/ 4844716 w 4940969"/>
                <a:gd name="connsiteY5" fmla="*/ 625642 h 3673642"/>
                <a:gd name="connsiteX6" fmla="*/ 4940969 w 4940969"/>
                <a:gd name="connsiteY6" fmla="*/ 625642 h 3673642"/>
                <a:gd name="connsiteX0" fmla="*/ 4844716 w 4844716"/>
                <a:gd name="connsiteY0" fmla="*/ 673768 h 3673642"/>
                <a:gd name="connsiteX1" fmla="*/ 3769895 w 4844716"/>
                <a:gd name="connsiteY1" fmla="*/ 0 h 3673642"/>
                <a:gd name="connsiteX2" fmla="*/ 0 w 4844716"/>
                <a:gd name="connsiteY2" fmla="*/ 2165684 h 3673642"/>
                <a:gd name="connsiteX3" fmla="*/ 0 w 4844716"/>
                <a:gd name="connsiteY3" fmla="*/ 3673642 h 3673642"/>
                <a:gd name="connsiteX4" fmla="*/ 4844716 w 4844716"/>
                <a:gd name="connsiteY4" fmla="*/ 3673642 h 3673642"/>
                <a:gd name="connsiteX5" fmla="*/ 4844716 w 4844716"/>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6" fmla="*/ 4850095 w 4850095"/>
                <a:gd name="connsiteY6" fmla="*/ 630738 h 36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095" h="3673642">
                  <a:moveTo>
                    <a:pt x="4850095" y="630738"/>
                  </a:moveTo>
                  <a:lnTo>
                    <a:pt x="3769895" y="0"/>
                  </a:lnTo>
                  <a:lnTo>
                    <a:pt x="0" y="2165684"/>
                  </a:lnTo>
                  <a:lnTo>
                    <a:pt x="0" y="3673642"/>
                  </a:lnTo>
                  <a:lnTo>
                    <a:pt x="4844716" y="3673642"/>
                  </a:lnTo>
                  <a:lnTo>
                    <a:pt x="4844716" y="625642"/>
                  </a:lnTo>
                  <a:lnTo>
                    <a:pt x="4850095" y="630738"/>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2834247-B3CD-4B3A-9DB0-21E59D18FA24}"/>
                </a:ext>
              </a:extLst>
            </p:cNvPr>
            <p:cNvGrpSpPr/>
            <p:nvPr userDrawn="1"/>
          </p:nvGrpSpPr>
          <p:grpSpPr>
            <a:xfrm>
              <a:off x="8174198" y="3813718"/>
              <a:ext cx="4017803" cy="3044282"/>
              <a:chOff x="7364282" y="3222348"/>
              <a:chExt cx="4827719" cy="3657954"/>
            </a:xfrm>
            <a:solidFill>
              <a:srgbClr val="323E48">
                <a:alpha val="50196"/>
              </a:srgbClr>
            </a:solidFill>
          </p:grpSpPr>
          <p:sp>
            <p:nvSpPr>
              <p:cNvPr id="29" name="Freeform: Shape 28">
                <a:extLst>
                  <a:ext uri="{FF2B5EF4-FFF2-40B4-BE49-F238E27FC236}">
                    <a16:creationId xmlns:a16="http://schemas.microsoft.com/office/drawing/2014/main" id="{5DB23418-C088-49FA-9FF4-E52766CFC133}"/>
                  </a:ext>
                </a:extLst>
              </p:cNvPr>
              <p:cNvSpPr>
                <a:spLocks noChangeArrowheads="1"/>
              </p:cNvSpPr>
              <p:nvPr userDrawn="1"/>
            </p:nvSpPr>
            <p:spPr bwMode="auto">
              <a:xfrm>
                <a:off x="9512154" y="5776599"/>
                <a:ext cx="2679847" cy="1086977"/>
              </a:xfrm>
              <a:custGeom>
                <a:avLst/>
                <a:gdLst>
                  <a:gd name="connsiteX0" fmla="*/ 1601934 w 2679847"/>
                  <a:gd name="connsiteY0" fmla="*/ 0 h 1086977"/>
                  <a:gd name="connsiteX1" fmla="*/ 2566605 w 2679847"/>
                  <a:gd name="connsiteY1" fmla="*/ 294666 h 1086977"/>
                  <a:gd name="connsiteX2" fmla="*/ 2679847 w 2679847"/>
                  <a:gd name="connsiteY2" fmla="*/ 383643 h 1086977"/>
                  <a:gd name="connsiteX3" fmla="*/ 2679847 w 2679847"/>
                  <a:gd name="connsiteY3" fmla="*/ 1086977 h 1086977"/>
                  <a:gd name="connsiteX4" fmla="*/ 0 w 2679847"/>
                  <a:gd name="connsiteY4" fmla="*/ 1086977 h 1086977"/>
                  <a:gd name="connsiteX5" fmla="*/ 12151 w 2679847"/>
                  <a:gd name="connsiteY5" fmla="*/ 1053778 h 1086977"/>
                  <a:gd name="connsiteX6" fmla="*/ 1601934 w 2679847"/>
                  <a:gd name="connsiteY6" fmla="*/ 0 h 10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847" h="1086977">
                    <a:moveTo>
                      <a:pt x="1601934" y="0"/>
                    </a:moveTo>
                    <a:cubicBezTo>
                      <a:pt x="1959270" y="0"/>
                      <a:pt x="2291234" y="108630"/>
                      <a:pt x="2566605" y="294666"/>
                    </a:cubicBezTo>
                    <a:lnTo>
                      <a:pt x="2679847" y="383643"/>
                    </a:lnTo>
                    <a:lnTo>
                      <a:pt x="2679847" y="1086977"/>
                    </a:lnTo>
                    <a:lnTo>
                      <a:pt x="0" y="1086977"/>
                    </a:lnTo>
                    <a:lnTo>
                      <a:pt x="12151" y="1053778"/>
                    </a:lnTo>
                    <a:cubicBezTo>
                      <a:pt x="274077" y="434517"/>
                      <a:pt x="887262" y="0"/>
                      <a:pt x="1601934" y="0"/>
                    </a:cubicBez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sp>
            <p:nvSpPr>
              <p:cNvPr id="26" name="Freeform: Shape 25">
                <a:extLst>
                  <a:ext uri="{FF2B5EF4-FFF2-40B4-BE49-F238E27FC236}">
                    <a16:creationId xmlns:a16="http://schemas.microsoft.com/office/drawing/2014/main" id="{A8CA4BE7-C50A-4D5E-8181-96B7189A09CC}"/>
                  </a:ext>
                </a:extLst>
              </p:cNvPr>
              <p:cNvSpPr>
                <a:spLocks/>
              </p:cNvSpPr>
              <p:nvPr userDrawn="1"/>
            </p:nvSpPr>
            <p:spPr bwMode="auto">
              <a:xfrm>
                <a:off x="7364282" y="3222348"/>
                <a:ext cx="4827719" cy="3657954"/>
              </a:xfrm>
              <a:custGeom>
                <a:avLst/>
                <a:gdLst>
                  <a:gd name="connsiteX0" fmla="*/ 3749805 w 4827719"/>
                  <a:gd name="connsiteY0" fmla="*/ 0 h 3657954"/>
                  <a:gd name="connsiteX1" fmla="*/ 4827719 w 4827719"/>
                  <a:gd name="connsiteY1" fmla="*/ 615006 h 3657954"/>
                  <a:gd name="connsiteX2" fmla="*/ 4827719 w 4827719"/>
                  <a:gd name="connsiteY2" fmla="*/ 1808293 h 3657954"/>
                  <a:gd name="connsiteX3" fmla="*/ 3749805 w 4827719"/>
                  <a:gd name="connsiteY3" fmla="*/ 1196257 h 3657954"/>
                  <a:gd name="connsiteX4" fmla="*/ 1035222 w 4827719"/>
                  <a:gd name="connsiteY4" fmla="*/ 2737587 h 3657954"/>
                  <a:gd name="connsiteX5" fmla="*/ 1035222 w 4827719"/>
                  <a:gd name="connsiteY5" fmla="*/ 3657954 h 3657954"/>
                  <a:gd name="connsiteX6" fmla="*/ 0 w 4827719"/>
                  <a:gd name="connsiteY6" fmla="*/ 3657954 h 3657954"/>
                  <a:gd name="connsiteX7" fmla="*/ 0 w 4827719"/>
                  <a:gd name="connsiteY7" fmla="*/ 2139459 h 36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7719" h="3657954">
                    <a:moveTo>
                      <a:pt x="3749805" y="0"/>
                    </a:moveTo>
                    <a:lnTo>
                      <a:pt x="4827719" y="615006"/>
                    </a:lnTo>
                    <a:lnTo>
                      <a:pt x="4827719" y="1808293"/>
                    </a:lnTo>
                    <a:lnTo>
                      <a:pt x="3749805" y="1196257"/>
                    </a:lnTo>
                    <a:lnTo>
                      <a:pt x="1035222" y="2737587"/>
                    </a:lnTo>
                    <a:lnTo>
                      <a:pt x="1035222" y="3657954"/>
                    </a:lnTo>
                    <a:lnTo>
                      <a:pt x="0" y="3657954"/>
                    </a:lnTo>
                    <a:lnTo>
                      <a:pt x="0" y="2139459"/>
                    </a:ln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grpSp>
      </p:grpSp>
      <p:sp>
        <p:nvSpPr>
          <p:cNvPr id="13" name="Text Placeholder 33">
            <a:extLst>
              <a:ext uri="{FF2B5EF4-FFF2-40B4-BE49-F238E27FC236}">
                <a16:creationId xmlns:a16="http://schemas.microsoft.com/office/drawing/2014/main" id="{EB50C576-2389-4135-86C5-E882A153935F}"/>
              </a:ext>
            </a:extLst>
          </p:cNvPr>
          <p:cNvSpPr>
            <a:spLocks noGrp="1"/>
          </p:cNvSpPr>
          <p:nvPr>
            <p:ph type="body" sz="quarter" idx="10" hasCustomPrompt="1"/>
          </p:nvPr>
        </p:nvSpPr>
        <p:spPr>
          <a:xfrm>
            <a:off x="1077913" y="1736725"/>
            <a:ext cx="6192682" cy="4402138"/>
          </a:xfrm>
        </p:spPr>
        <p:txBody>
          <a:bodyPr/>
          <a:lstStyle>
            <a:lvl1pPr>
              <a:lnSpc>
                <a:spcPct val="110000"/>
              </a:lnSpc>
              <a:defRPr sz="1600">
                <a:solidFill>
                  <a:schemeClr val="bg1"/>
                </a:solidFill>
              </a:defRPr>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2" name="Group 21">
            <a:extLst>
              <a:ext uri="{FF2B5EF4-FFF2-40B4-BE49-F238E27FC236}">
                <a16:creationId xmlns:a16="http://schemas.microsoft.com/office/drawing/2014/main" id="{13B6705E-3A36-47C0-9A52-A184FF67977C}"/>
              </a:ext>
            </a:extLst>
          </p:cNvPr>
          <p:cNvGrpSpPr/>
          <p:nvPr userDrawn="1"/>
        </p:nvGrpSpPr>
        <p:grpSpPr>
          <a:xfrm>
            <a:off x="304874" y="305682"/>
            <a:ext cx="468165" cy="537098"/>
            <a:chOff x="477838" y="431800"/>
            <a:chExt cx="517525" cy="593726"/>
          </a:xfrm>
          <a:solidFill>
            <a:schemeClr val="bg1"/>
          </a:solidFill>
        </p:grpSpPr>
        <p:sp>
          <p:nvSpPr>
            <p:cNvPr id="23" name="Oval 22">
              <a:extLst>
                <a:ext uri="{FF2B5EF4-FFF2-40B4-BE49-F238E27FC236}">
                  <a16:creationId xmlns:a16="http://schemas.microsoft.com/office/drawing/2014/main" id="{0BFCD797-804A-41E4-8180-861E692E3225}"/>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46488C0F-1F85-4194-B3B5-8FAC8525FC75}"/>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206467CB-0C5C-4639-BFC9-1231664E3AF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Tree>
    <p:extLst>
      <p:ext uri="{BB962C8B-B14F-4D97-AF65-F5344CB8AC3E}">
        <p14:creationId xmlns:p14="http://schemas.microsoft.com/office/powerpoint/2010/main" val="1183964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_Engineering">
    <p:bg>
      <p:bgPr>
        <a:solidFill>
          <a:schemeClr val="accent1"/>
        </a:solidFill>
        <a:effectLst/>
      </p:bgPr>
    </p:bg>
    <p:spTree>
      <p:nvGrpSpPr>
        <p:cNvPr id="1" name=""/>
        <p:cNvGrpSpPr/>
        <p:nvPr/>
      </p:nvGrpSpPr>
      <p:grpSpPr>
        <a:xfrm>
          <a:off x="0" y="0"/>
          <a:ext cx="0" cy="0"/>
          <a:chOff x="0" y="0"/>
          <a:chExt cx="0" cy="0"/>
        </a:xfrm>
      </p:grpSpPr>
      <p:pic>
        <p:nvPicPr>
          <p:cNvPr id="6" name="Picture 5" descr="A picture containing object, engine, sitting, black&#10;&#10;Description automatically generated">
            <a:extLst>
              <a:ext uri="{FF2B5EF4-FFF2-40B4-BE49-F238E27FC236}">
                <a16:creationId xmlns:a16="http://schemas.microsoft.com/office/drawing/2014/main" id="{C666CA4D-29B9-4AA3-9EC4-9DA1ECD183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13447" y="0"/>
            <a:ext cx="5578553" cy="6858000"/>
          </a:xfrm>
          <a:prstGeom prst="rect">
            <a:avLst/>
          </a:prstGeom>
        </p:spPr>
      </p:pic>
      <p:sp>
        <p:nvSpPr>
          <p:cNvPr id="7" name="TextBox 6">
            <a:extLst>
              <a:ext uri="{FF2B5EF4-FFF2-40B4-BE49-F238E27FC236}">
                <a16:creationId xmlns:a16="http://schemas.microsoft.com/office/drawing/2014/main" id="{7633A454-322B-4748-BCA6-3D0DBD23EDED}"/>
              </a:ext>
            </a:extLst>
          </p:cNvPr>
          <p:cNvSpPr txBox="1"/>
          <p:nvPr userDrawn="1"/>
        </p:nvSpPr>
        <p:spPr>
          <a:xfrm>
            <a:off x="9325069" y="681937"/>
            <a:ext cx="2236207" cy="246221"/>
          </a:xfrm>
          <a:prstGeom prst="rect">
            <a:avLst/>
          </a:prstGeom>
          <a:noFill/>
        </p:spPr>
        <p:txBody>
          <a:bodyPr wrap="square" rtlCol="0">
            <a:spAutoFit/>
          </a:bodyPr>
          <a:lstStyle/>
          <a:p>
            <a:pPr algn="r"/>
            <a:r>
              <a:rPr lang="en-GB" sz="1000" b="1">
                <a:solidFill>
                  <a:schemeClr val="bg1"/>
                </a:solidFill>
              </a:rPr>
              <a:t>ENGINEERING</a:t>
            </a:r>
          </a:p>
        </p:txBody>
      </p:sp>
      <p:sp>
        <p:nvSpPr>
          <p:cNvPr id="8" name="Freeform: Shape 7">
            <a:extLst>
              <a:ext uri="{FF2B5EF4-FFF2-40B4-BE49-F238E27FC236}">
                <a16:creationId xmlns:a16="http://schemas.microsoft.com/office/drawing/2014/main" id="{5622C870-CFCC-497C-B4D8-75B913940246}"/>
              </a:ext>
            </a:extLst>
          </p:cNvPr>
          <p:cNvSpPr/>
          <p:nvPr userDrawn="1"/>
        </p:nvSpPr>
        <p:spPr>
          <a:xfrm>
            <a:off x="5291633" y="-411"/>
            <a:ext cx="3317108" cy="6858412"/>
          </a:xfrm>
          <a:custGeom>
            <a:avLst/>
            <a:gdLst>
              <a:gd name="connsiteX0" fmla="*/ 3306542 w 3311912"/>
              <a:gd name="connsiteY0" fmla="*/ 0 h 6869505"/>
              <a:gd name="connsiteX1" fmla="*/ 1349297 w 3311912"/>
              <a:gd name="connsiteY1" fmla="*/ 3428615 h 6869505"/>
              <a:gd name="connsiteX2" fmla="*/ 3311912 w 3311912"/>
              <a:gd name="connsiteY2" fmla="*/ 6869505 h 6869505"/>
              <a:gd name="connsiteX3" fmla="*/ 0 w 3311912"/>
              <a:gd name="connsiteY3" fmla="*/ 6869505 h 6869505"/>
              <a:gd name="connsiteX4" fmla="*/ 0 w 3311912"/>
              <a:gd name="connsiteY4" fmla="*/ 9996 h 6869505"/>
              <a:gd name="connsiteX0" fmla="*/ 3311738 w 3317108"/>
              <a:gd name="connsiteY0" fmla="*/ 412 h 6869917"/>
              <a:gd name="connsiteX1" fmla="*/ 1354493 w 3317108"/>
              <a:gd name="connsiteY1" fmla="*/ 3429027 h 6869917"/>
              <a:gd name="connsiteX2" fmla="*/ 3317108 w 3317108"/>
              <a:gd name="connsiteY2" fmla="*/ 6869917 h 6869917"/>
              <a:gd name="connsiteX3" fmla="*/ 5196 w 3317108"/>
              <a:gd name="connsiteY3" fmla="*/ 6869917 h 6869917"/>
              <a:gd name="connsiteX4" fmla="*/ 0 w 3317108"/>
              <a:gd name="connsiteY4" fmla="*/ 0 h 6869917"/>
              <a:gd name="connsiteX5" fmla="*/ 3311738 w 3317108"/>
              <a:gd name="connsiteY5" fmla="*/ 412 h 686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7108" h="6869917">
                <a:moveTo>
                  <a:pt x="3311738" y="412"/>
                </a:moveTo>
                <a:lnTo>
                  <a:pt x="1354493" y="3429027"/>
                </a:lnTo>
                <a:lnTo>
                  <a:pt x="3317108" y="6869917"/>
                </a:lnTo>
                <a:lnTo>
                  <a:pt x="5196" y="6869917"/>
                </a:lnTo>
                <a:lnTo>
                  <a:pt x="0" y="0"/>
                </a:lnTo>
                <a:lnTo>
                  <a:pt x="3311738" y="41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67DE8268-7EF0-4CE7-8FEC-F76D59CCD9B6}"/>
              </a:ext>
            </a:extLst>
          </p:cNvPr>
          <p:cNvGrpSpPr/>
          <p:nvPr userDrawn="1"/>
        </p:nvGrpSpPr>
        <p:grpSpPr>
          <a:xfrm>
            <a:off x="304874" y="305682"/>
            <a:ext cx="468165" cy="537098"/>
            <a:chOff x="477838" y="431800"/>
            <a:chExt cx="517525" cy="593726"/>
          </a:xfrm>
          <a:solidFill>
            <a:schemeClr val="bg1"/>
          </a:solidFill>
        </p:grpSpPr>
        <p:sp>
          <p:nvSpPr>
            <p:cNvPr id="10" name="Oval 9">
              <a:extLst>
                <a:ext uri="{FF2B5EF4-FFF2-40B4-BE49-F238E27FC236}">
                  <a16:creationId xmlns:a16="http://schemas.microsoft.com/office/drawing/2014/main" id="{20682549-4E7A-4FF4-9ED2-16D985D6184C}"/>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3E7D9212-F448-40E0-9A57-7F2535A2AFC4}"/>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BAFEC38C-F737-485C-A0A2-775B1DD3CE73}"/>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13" name="Title 1">
            <a:extLst>
              <a:ext uri="{FF2B5EF4-FFF2-40B4-BE49-F238E27FC236}">
                <a16:creationId xmlns:a16="http://schemas.microsoft.com/office/drawing/2014/main" id="{28818643-5AFF-4419-B233-3D761C6FFF0E}"/>
              </a:ext>
            </a:extLst>
          </p:cNvPr>
          <p:cNvSpPr>
            <a:spLocks noGrp="1"/>
          </p:cNvSpPr>
          <p:nvPr>
            <p:ph type="ctrTitle" hasCustomPrompt="1"/>
          </p:nvPr>
        </p:nvSpPr>
        <p:spPr>
          <a:xfrm>
            <a:off x="1077913" y="2964876"/>
            <a:ext cx="5018087" cy="928247"/>
          </a:xfrm>
        </p:spPr>
        <p:txBody>
          <a:bodyPr anchor="b"/>
          <a:lstStyle>
            <a:lvl1pPr algn="l">
              <a:defRPr sz="3200">
                <a:solidFill>
                  <a:schemeClr val="bg1"/>
                </a:solidFill>
              </a:defRPr>
            </a:lvl1pPr>
          </a:lstStyle>
          <a:p>
            <a:r>
              <a:rPr lang="en-US"/>
              <a:t>Add section title</a:t>
            </a:r>
            <a:endParaRPr lang="en-GB"/>
          </a:p>
        </p:txBody>
      </p:sp>
      <p:sp>
        <p:nvSpPr>
          <p:cNvPr id="14" name="Subtitle 2">
            <a:extLst>
              <a:ext uri="{FF2B5EF4-FFF2-40B4-BE49-F238E27FC236}">
                <a16:creationId xmlns:a16="http://schemas.microsoft.com/office/drawing/2014/main" id="{63850E55-DAA9-4AB3-AC24-DE5F1AFDF0E6}"/>
              </a:ext>
            </a:extLst>
          </p:cNvPr>
          <p:cNvSpPr>
            <a:spLocks noGrp="1"/>
          </p:cNvSpPr>
          <p:nvPr>
            <p:ph type="subTitle" idx="1" hasCustomPrompt="1"/>
          </p:nvPr>
        </p:nvSpPr>
        <p:spPr>
          <a:xfrm>
            <a:off x="1077913" y="3893123"/>
            <a:ext cx="5018087"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spTree>
    <p:extLst>
      <p:ext uri="{BB962C8B-B14F-4D97-AF65-F5344CB8AC3E}">
        <p14:creationId xmlns:p14="http://schemas.microsoft.com/office/powerpoint/2010/main" val="1270347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gineering text page">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1CD49-F6F5-4E4A-AEC1-E6D2AA1D56C8}"/>
              </a:ext>
            </a:extLst>
          </p:cNvPr>
          <p:cNvSpPr>
            <a:spLocks noGrp="1"/>
          </p:cNvSpPr>
          <p:nvPr>
            <p:ph type="title" hasCustomPrompt="1"/>
          </p:nvPr>
        </p:nvSpPr>
        <p:spPr>
          <a:xfrm>
            <a:off x="1077913" y="568890"/>
            <a:ext cx="6192682" cy="350205"/>
          </a:xfrm>
        </p:spPr>
        <p:txBody>
          <a:bodyPr/>
          <a:lstStyle>
            <a:lvl1pPr>
              <a:defRPr>
                <a:solidFill>
                  <a:schemeClr val="bg1"/>
                </a:solidFill>
              </a:defRPr>
            </a:lvl1pPr>
          </a:lstStyle>
          <a:p>
            <a:r>
              <a:rPr lang="en-US"/>
              <a:t>Add title</a:t>
            </a:r>
            <a:endParaRPr lang="en-GB"/>
          </a:p>
        </p:txBody>
      </p:sp>
      <p:grpSp>
        <p:nvGrpSpPr>
          <p:cNvPr id="32" name="Group 31">
            <a:extLst>
              <a:ext uri="{FF2B5EF4-FFF2-40B4-BE49-F238E27FC236}">
                <a16:creationId xmlns:a16="http://schemas.microsoft.com/office/drawing/2014/main" id="{7EDC8DA2-860B-42AA-B1E6-09723D7D4955}"/>
              </a:ext>
            </a:extLst>
          </p:cNvPr>
          <p:cNvGrpSpPr/>
          <p:nvPr userDrawn="1"/>
        </p:nvGrpSpPr>
        <p:grpSpPr>
          <a:xfrm>
            <a:off x="8105592" y="3780263"/>
            <a:ext cx="4086409" cy="3077737"/>
            <a:chOff x="7358902" y="3217883"/>
            <a:chExt cx="4833099" cy="3640117"/>
          </a:xfrm>
        </p:grpSpPr>
        <p:sp>
          <p:nvSpPr>
            <p:cNvPr id="10" name="Freeform: Shape 9">
              <a:extLst>
                <a:ext uri="{FF2B5EF4-FFF2-40B4-BE49-F238E27FC236}">
                  <a16:creationId xmlns:a16="http://schemas.microsoft.com/office/drawing/2014/main" id="{70994BD6-1643-4F63-B032-2D57E39A63CB}"/>
                </a:ext>
              </a:extLst>
            </p:cNvPr>
            <p:cNvSpPr/>
            <p:nvPr userDrawn="1"/>
          </p:nvSpPr>
          <p:spPr>
            <a:xfrm>
              <a:off x="7358902" y="3217883"/>
              <a:ext cx="4833098" cy="3640117"/>
            </a:xfrm>
            <a:custGeom>
              <a:avLst/>
              <a:gdLst>
                <a:gd name="connsiteX0" fmla="*/ 4844716 w 4940969"/>
                <a:gd name="connsiteY0" fmla="*/ 673768 h 3673642"/>
                <a:gd name="connsiteX1" fmla="*/ 3769895 w 4940969"/>
                <a:gd name="connsiteY1" fmla="*/ 0 h 3673642"/>
                <a:gd name="connsiteX2" fmla="*/ 0 w 4940969"/>
                <a:gd name="connsiteY2" fmla="*/ 2165684 h 3673642"/>
                <a:gd name="connsiteX3" fmla="*/ 0 w 4940969"/>
                <a:gd name="connsiteY3" fmla="*/ 3673642 h 3673642"/>
                <a:gd name="connsiteX4" fmla="*/ 4844716 w 4940969"/>
                <a:gd name="connsiteY4" fmla="*/ 3673642 h 3673642"/>
                <a:gd name="connsiteX5" fmla="*/ 4844716 w 4940969"/>
                <a:gd name="connsiteY5" fmla="*/ 625642 h 3673642"/>
                <a:gd name="connsiteX6" fmla="*/ 4940969 w 4940969"/>
                <a:gd name="connsiteY6" fmla="*/ 625642 h 3673642"/>
                <a:gd name="connsiteX0" fmla="*/ 4844716 w 4844716"/>
                <a:gd name="connsiteY0" fmla="*/ 673768 h 3673642"/>
                <a:gd name="connsiteX1" fmla="*/ 3769895 w 4844716"/>
                <a:gd name="connsiteY1" fmla="*/ 0 h 3673642"/>
                <a:gd name="connsiteX2" fmla="*/ 0 w 4844716"/>
                <a:gd name="connsiteY2" fmla="*/ 2165684 h 3673642"/>
                <a:gd name="connsiteX3" fmla="*/ 0 w 4844716"/>
                <a:gd name="connsiteY3" fmla="*/ 3673642 h 3673642"/>
                <a:gd name="connsiteX4" fmla="*/ 4844716 w 4844716"/>
                <a:gd name="connsiteY4" fmla="*/ 3673642 h 3673642"/>
                <a:gd name="connsiteX5" fmla="*/ 4844716 w 4844716"/>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6" fmla="*/ 4850095 w 4850095"/>
                <a:gd name="connsiteY6" fmla="*/ 630738 h 36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095" h="3673642">
                  <a:moveTo>
                    <a:pt x="4850095" y="630738"/>
                  </a:moveTo>
                  <a:lnTo>
                    <a:pt x="3769895" y="0"/>
                  </a:lnTo>
                  <a:lnTo>
                    <a:pt x="0" y="2165684"/>
                  </a:lnTo>
                  <a:lnTo>
                    <a:pt x="0" y="3673642"/>
                  </a:lnTo>
                  <a:lnTo>
                    <a:pt x="4844716" y="3673642"/>
                  </a:lnTo>
                  <a:lnTo>
                    <a:pt x="4844716" y="625642"/>
                  </a:lnTo>
                  <a:lnTo>
                    <a:pt x="4850095" y="630738"/>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2834247-B3CD-4B3A-9DB0-21E59D18FA24}"/>
                </a:ext>
              </a:extLst>
            </p:cNvPr>
            <p:cNvGrpSpPr/>
            <p:nvPr userDrawn="1"/>
          </p:nvGrpSpPr>
          <p:grpSpPr>
            <a:xfrm>
              <a:off x="8174198" y="3813718"/>
              <a:ext cx="4017803" cy="3044282"/>
              <a:chOff x="7364282" y="3222348"/>
              <a:chExt cx="4827719" cy="3657954"/>
            </a:xfrm>
            <a:solidFill>
              <a:srgbClr val="323E48">
                <a:alpha val="50196"/>
              </a:srgbClr>
            </a:solidFill>
          </p:grpSpPr>
          <p:sp>
            <p:nvSpPr>
              <p:cNvPr id="29" name="Freeform: Shape 28">
                <a:extLst>
                  <a:ext uri="{FF2B5EF4-FFF2-40B4-BE49-F238E27FC236}">
                    <a16:creationId xmlns:a16="http://schemas.microsoft.com/office/drawing/2014/main" id="{5DB23418-C088-49FA-9FF4-E52766CFC133}"/>
                  </a:ext>
                </a:extLst>
              </p:cNvPr>
              <p:cNvSpPr>
                <a:spLocks noChangeArrowheads="1"/>
              </p:cNvSpPr>
              <p:nvPr userDrawn="1"/>
            </p:nvSpPr>
            <p:spPr bwMode="auto">
              <a:xfrm>
                <a:off x="9512154" y="5776599"/>
                <a:ext cx="2679847" cy="1086977"/>
              </a:xfrm>
              <a:custGeom>
                <a:avLst/>
                <a:gdLst>
                  <a:gd name="connsiteX0" fmla="*/ 1601934 w 2679847"/>
                  <a:gd name="connsiteY0" fmla="*/ 0 h 1086977"/>
                  <a:gd name="connsiteX1" fmla="*/ 2566605 w 2679847"/>
                  <a:gd name="connsiteY1" fmla="*/ 294666 h 1086977"/>
                  <a:gd name="connsiteX2" fmla="*/ 2679847 w 2679847"/>
                  <a:gd name="connsiteY2" fmla="*/ 383643 h 1086977"/>
                  <a:gd name="connsiteX3" fmla="*/ 2679847 w 2679847"/>
                  <a:gd name="connsiteY3" fmla="*/ 1086977 h 1086977"/>
                  <a:gd name="connsiteX4" fmla="*/ 0 w 2679847"/>
                  <a:gd name="connsiteY4" fmla="*/ 1086977 h 1086977"/>
                  <a:gd name="connsiteX5" fmla="*/ 12151 w 2679847"/>
                  <a:gd name="connsiteY5" fmla="*/ 1053778 h 1086977"/>
                  <a:gd name="connsiteX6" fmla="*/ 1601934 w 2679847"/>
                  <a:gd name="connsiteY6" fmla="*/ 0 h 10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847" h="1086977">
                    <a:moveTo>
                      <a:pt x="1601934" y="0"/>
                    </a:moveTo>
                    <a:cubicBezTo>
                      <a:pt x="1959270" y="0"/>
                      <a:pt x="2291234" y="108630"/>
                      <a:pt x="2566605" y="294666"/>
                    </a:cubicBezTo>
                    <a:lnTo>
                      <a:pt x="2679847" y="383643"/>
                    </a:lnTo>
                    <a:lnTo>
                      <a:pt x="2679847" y="1086977"/>
                    </a:lnTo>
                    <a:lnTo>
                      <a:pt x="0" y="1086977"/>
                    </a:lnTo>
                    <a:lnTo>
                      <a:pt x="12151" y="1053778"/>
                    </a:lnTo>
                    <a:cubicBezTo>
                      <a:pt x="274077" y="434517"/>
                      <a:pt x="887262" y="0"/>
                      <a:pt x="1601934" y="0"/>
                    </a:cubicBez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sp>
            <p:nvSpPr>
              <p:cNvPr id="26" name="Freeform: Shape 25">
                <a:extLst>
                  <a:ext uri="{FF2B5EF4-FFF2-40B4-BE49-F238E27FC236}">
                    <a16:creationId xmlns:a16="http://schemas.microsoft.com/office/drawing/2014/main" id="{A8CA4BE7-C50A-4D5E-8181-96B7189A09CC}"/>
                  </a:ext>
                </a:extLst>
              </p:cNvPr>
              <p:cNvSpPr>
                <a:spLocks/>
              </p:cNvSpPr>
              <p:nvPr userDrawn="1"/>
            </p:nvSpPr>
            <p:spPr bwMode="auto">
              <a:xfrm>
                <a:off x="7364282" y="3222348"/>
                <a:ext cx="4827719" cy="3657954"/>
              </a:xfrm>
              <a:custGeom>
                <a:avLst/>
                <a:gdLst>
                  <a:gd name="connsiteX0" fmla="*/ 3749805 w 4827719"/>
                  <a:gd name="connsiteY0" fmla="*/ 0 h 3657954"/>
                  <a:gd name="connsiteX1" fmla="*/ 4827719 w 4827719"/>
                  <a:gd name="connsiteY1" fmla="*/ 615006 h 3657954"/>
                  <a:gd name="connsiteX2" fmla="*/ 4827719 w 4827719"/>
                  <a:gd name="connsiteY2" fmla="*/ 1808293 h 3657954"/>
                  <a:gd name="connsiteX3" fmla="*/ 3749805 w 4827719"/>
                  <a:gd name="connsiteY3" fmla="*/ 1196257 h 3657954"/>
                  <a:gd name="connsiteX4" fmla="*/ 1035222 w 4827719"/>
                  <a:gd name="connsiteY4" fmla="*/ 2737587 h 3657954"/>
                  <a:gd name="connsiteX5" fmla="*/ 1035222 w 4827719"/>
                  <a:gd name="connsiteY5" fmla="*/ 3657954 h 3657954"/>
                  <a:gd name="connsiteX6" fmla="*/ 0 w 4827719"/>
                  <a:gd name="connsiteY6" fmla="*/ 3657954 h 3657954"/>
                  <a:gd name="connsiteX7" fmla="*/ 0 w 4827719"/>
                  <a:gd name="connsiteY7" fmla="*/ 2139459 h 36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7719" h="3657954">
                    <a:moveTo>
                      <a:pt x="3749805" y="0"/>
                    </a:moveTo>
                    <a:lnTo>
                      <a:pt x="4827719" y="615006"/>
                    </a:lnTo>
                    <a:lnTo>
                      <a:pt x="4827719" y="1808293"/>
                    </a:lnTo>
                    <a:lnTo>
                      <a:pt x="3749805" y="1196257"/>
                    </a:lnTo>
                    <a:lnTo>
                      <a:pt x="1035222" y="2737587"/>
                    </a:lnTo>
                    <a:lnTo>
                      <a:pt x="1035222" y="3657954"/>
                    </a:lnTo>
                    <a:lnTo>
                      <a:pt x="0" y="3657954"/>
                    </a:lnTo>
                    <a:lnTo>
                      <a:pt x="0" y="2139459"/>
                    </a:ln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grpSp>
      </p:grpSp>
      <p:sp>
        <p:nvSpPr>
          <p:cNvPr id="13" name="Text Placeholder 33">
            <a:extLst>
              <a:ext uri="{FF2B5EF4-FFF2-40B4-BE49-F238E27FC236}">
                <a16:creationId xmlns:a16="http://schemas.microsoft.com/office/drawing/2014/main" id="{EB50C576-2389-4135-86C5-E882A153935F}"/>
              </a:ext>
            </a:extLst>
          </p:cNvPr>
          <p:cNvSpPr>
            <a:spLocks noGrp="1"/>
          </p:cNvSpPr>
          <p:nvPr>
            <p:ph type="body" sz="quarter" idx="10" hasCustomPrompt="1"/>
          </p:nvPr>
        </p:nvSpPr>
        <p:spPr>
          <a:xfrm>
            <a:off x="1077913" y="1736725"/>
            <a:ext cx="6192682" cy="4402138"/>
          </a:xfrm>
        </p:spPr>
        <p:txBody>
          <a:bodyPr/>
          <a:lstStyle>
            <a:lvl1pPr>
              <a:lnSpc>
                <a:spcPct val="110000"/>
              </a:lnSpc>
              <a:defRPr sz="1600">
                <a:solidFill>
                  <a:schemeClr val="bg1"/>
                </a:solidFill>
              </a:defRPr>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6" name="Group 15">
            <a:extLst>
              <a:ext uri="{FF2B5EF4-FFF2-40B4-BE49-F238E27FC236}">
                <a16:creationId xmlns:a16="http://schemas.microsoft.com/office/drawing/2014/main" id="{B1887A66-7EDA-467D-B3D8-AC153170A142}"/>
              </a:ext>
            </a:extLst>
          </p:cNvPr>
          <p:cNvGrpSpPr/>
          <p:nvPr userDrawn="1"/>
        </p:nvGrpSpPr>
        <p:grpSpPr>
          <a:xfrm>
            <a:off x="304874" y="305682"/>
            <a:ext cx="468165" cy="537098"/>
            <a:chOff x="477838" y="431800"/>
            <a:chExt cx="517525" cy="593726"/>
          </a:xfrm>
          <a:solidFill>
            <a:schemeClr val="bg1"/>
          </a:solidFill>
        </p:grpSpPr>
        <p:sp>
          <p:nvSpPr>
            <p:cNvPr id="17" name="Oval 16">
              <a:extLst>
                <a:ext uri="{FF2B5EF4-FFF2-40B4-BE49-F238E27FC236}">
                  <a16:creationId xmlns:a16="http://schemas.microsoft.com/office/drawing/2014/main" id="{9E140DBE-C9D5-4DEC-B4AC-62A4E23ED3B9}"/>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E2B5F891-3127-4AB6-95DA-71B7C2ADF4CB}"/>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F7A26BF5-F413-4C2F-B359-6D2FB2A8FBD1}"/>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Tree>
    <p:extLst>
      <p:ext uri="{BB962C8B-B14F-4D97-AF65-F5344CB8AC3E}">
        <p14:creationId xmlns:p14="http://schemas.microsoft.com/office/powerpoint/2010/main" val="552609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_Electronics &amp; Computing">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81A20C4B-11AA-4905-8DD7-B4C17BF43F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21675" y="0"/>
            <a:ext cx="5570325" cy="6858000"/>
          </a:xfrm>
          <a:prstGeom prst="rect">
            <a:avLst/>
          </a:prstGeom>
        </p:spPr>
      </p:pic>
      <p:sp>
        <p:nvSpPr>
          <p:cNvPr id="9" name="TextBox 8">
            <a:extLst>
              <a:ext uri="{FF2B5EF4-FFF2-40B4-BE49-F238E27FC236}">
                <a16:creationId xmlns:a16="http://schemas.microsoft.com/office/drawing/2014/main" id="{EE283B50-C007-4098-A827-F9210F9878BE}"/>
              </a:ext>
            </a:extLst>
          </p:cNvPr>
          <p:cNvSpPr txBox="1"/>
          <p:nvPr userDrawn="1"/>
        </p:nvSpPr>
        <p:spPr>
          <a:xfrm>
            <a:off x="9198321" y="681937"/>
            <a:ext cx="2362955" cy="246221"/>
          </a:xfrm>
          <a:prstGeom prst="rect">
            <a:avLst/>
          </a:prstGeom>
          <a:noFill/>
        </p:spPr>
        <p:txBody>
          <a:bodyPr wrap="square" rtlCol="0">
            <a:spAutoFit/>
          </a:bodyPr>
          <a:lstStyle/>
          <a:p>
            <a:pPr algn="r"/>
            <a:r>
              <a:rPr lang="en-GB" sz="1000" b="1">
                <a:solidFill>
                  <a:schemeClr val="bg1"/>
                </a:solidFill>
              </a:rPr>
              <a:t>ELECTRONICS &amp; COMPUTING</a:t>
            </a:r>
          </a:p>
        </p:txBody>
      </p:sp>
      <p:sp>
        <p:nvSpPr>
          <p:cNvPr id="6" name="Freeform: Shape 5">
            <a:extLst>
              <a:ext uri="{FF2B5EF4-FFF2-40B4-BE49-F238E27FC236}">
                <a16:creationId xmlns:a16="http://schemas.microsoft.com/office/drawing/2014/main" id="{44F0A636-AFA0-45AA-A3CB-81DC078C032D}"/>
              </a:ext>
            </a:extLst>
          </p:cNvPr>
          <p:cNvSpPr/>
          <p:nvPr userDrawn="1"/>
        </p:nvSpPr>
        <p:spPr>
          <a:xfrm>
            <a:off x="5291633" y="-411"/>
            <a:ext cx="3317108" cy="6858412"/>
          </a:xfrm>
          <a:custGeom>
            <a:avLst/>
            <a:gdLst>
              <a:gd name="connsiteX0" fmla="*/ 3306542 w 3311912"/>
              <a:gd name="connsiteY0" fmla="*/ 0 h 6869505"/>
              <a:gd name="connsiteX1" fmla="*/ 1349297 w 3311912"/>
              <a:gd name="connsiteY1" fmla="*/ 3428615 h 6869505"/>
              <a:gd name="connsiteX2" fmla="*/ 3311912 w 3311912"/>
              <a:gd name="connsiteY2" fmla="*/ 6869505 h 6869505"/>
              <a:gd name="connsiteX3" fmla="*/ 0 w 3311912"/>
              <a:gd name="connsiteY3" fmla="*/ 6869505 h 6869505"/>
              <a:gd name="connsiteX4" fmla="*/ 0 w 3311912"/>
              <a:gd name="connsiteY4" fmla="*/ 9996 h 6869505"/>
              <a:gd name="connsiteX0" fmla="*/ 3311738 w 3317108"/>
              <a:gd name="connsiteY0" fmla="*/ 412 h 6869917"/>
              <a:gd name="connsiteX1" fmla="*/ 1354493 w 3317108"/>
              <a:gd name="connsiteY1" fmla="*/ 3429027 h 6869917"/>
              <a:gd name="connsiteX2" fmla="*/ 3317108 w 3317108"/>
              <a:gd name="connsiteY2" fmla="*/ 6869917 h 6869917"/>
              <a:gd name="connsiteX3" fmla="*/ 5196 w 3317108"/>
              <a:gd name="connsiteY3" fmla="*/ 6869917 h 6869917"/>
              <a:gd name="connsiteX4" fmla="*/ 0 w 3317108"/>
              <a:gd name="connsiteY4" fmla="*/ 0 h 6869917"/>
              <a:gd name="connsiteX5" fmla="*/ 3311738 w 3317108"/>
              <a:gd name="connsiteY5" fmla="*/ 412 h 686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7108" h="6869917">
                <a:moveTo>
                  <a:pt x="3311738" y="412"/>
                </a:moveTo>
                <a:lnTo>
                  <a:pt x="1354493" y="3429027"/>
                </a:lnTo>
                <a:lnTo>
                  <a:pt x="3317108" y="6869917"/>
                </a:lnTo>
                <a:lnTo>
                  <a:pt x="5196" y="6869917"/>
                </a:lnTo>
                <a:lnTo>
                  <a:pt x="0" y="0"/>
                </a:lnTo>
                <a:lnTo>
                  <a:pt x="3311738" y="41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1C402D6-B326-4D6B-9383-A537974E2A6F}"/>
              </a:ext>
            </a:extLst>
          </p:cNvPr>
          <p:cNvGrpSpPr/>
          <p:nvPr userDrawn="1"/>
        </p:nvGrpSpPr>
        <p:grpSpPr>
          <a:xfrm>
            <a:off x="304874" y="305682"/>
            <a:ext cx="468165" cy="537098"/>
            <a:chOff x="477838" y="431800"/>
            <a:chExt cx="517525" cy="593726"/>
          </a:xfrm>
          <a:solidFill>
            <a:schemeClr val="bg1"/>
          </a:solidFill>
        </p:grpSpPr>
        <p:sp>
          <p:nvSpPr>
            <p:cNvPr id="8" name="Oval 7">
              <a:extLst>
                <a:ext uri="{FF2B5EF4-FFF2-40B4-BE49-F238E27FC236}">
                  <a16:creationId xmlns:a16="http://schemas.microsoft.com/office/drawing/2014/main" id="{553DC04F-B62F-4937-8F9C-DC464BBB87C1}"/>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45D96077-4247-4328-8662-49D94EA2855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7AD62343-C391-4094-957C-9C5E4ED6E90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12" name="Title 1">
            <a:extLst>
              <a:ext uri="{FF2B5EF4-FFF2-40B4-BE49-F238E27FC236}">
                <a16:creationId xmlns:a16="http://schemas.microsoft.com/office/drawing/2014/main" id="{1E1A828D-DCBE-469C-A3DE-9898FECA2182}"/>
              </a:ext>
            </a:extLst>
          </p:cNvPr>
          <p:cNvSpPr>
            <a:spLocks noGrp="1"/>
          </p:cNvSpPr>
          <p:nvPr>
            <p:ph type="ctrTitle" hasCustomPrompt="1"/>
          </p:nvPr>
        </p:nvSpPr>
        <p:spPr>
          <a:xfrm>
            <a:off x="1077913" y="2964876"/>
            <a:ext cx="5018087" cy="928247"/>
          </a:xfrm>
        </p:spPr>
        <p:txBody>
          <a:bodyPr anchor="b"/>
          <a:lstStyle>
            <a:lvl1pPr algn="l">
              <a:defRPr sz="3200">
                <a:solidFill>
                  <a:schemeClr val="bg1"/>
                </a:solidFill>
              </a:defRPr>
            </a:lvl1pPr>
          </a:lstStyle>
          <a:p>
            <a:r>
              <a:rPr lang="en-US"/>
              <a:t>Add section title</a:t>
            </a:r>
            <a:endParaRPr lang="en-GB"/>
          </a:p>
        </p:txBody>
      </p:sp>
      <p:sp>
        <p:nvSpPr>
          <p:cNvPr id="13" name="Subtitle 2">
            <a:extLst>
              <a:ext uri="{FF2B5EF4-FFF2-40B4-BE49-F238E27FC236}">
                <a16:creationId xmlns:a16="http://schemas.microsoft.com/office/drawing/2014/main" id="{9190F65F-3C02-40B0-8B99-937D0743DBED}"/>
              </a:ext>
            </a:extLst>
          </p:cNvPr>
          <p:cNvSpPr>
            <a:spLocks noGrp="1"/>
          </p:cNvSpPr>
          <p:nvPr>
            <p:ph type="subTitle" idx="1" hasCustomPrompt="1"/>
          </p:nvPr>
        </p:nvSpPr>
        <p:spPr>
          <a:xfrm>
            <a:off x="1077913" y="3893123"/>
            <a:ext cx="5018087"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spTree>
    <p:extLst>
      <p:ext uri="{BB962C8B-B14F-4D97-AF65-F5344CB8AC3E}">
        <p14:creationId xmlns:p14="http://schemas.microsoft.com/office/powerpoint/2010/main" val="2012324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622085A-2056-4188-8CED-740954648B01}"/>
              </a:ext>
            </a:extLst>
          </p:cNvPr>
          <p:cNvGrpSpPr/>
          <p:nvPr userDrawn="1"/>
        </p:nvGrpSpPr>
        <p:grpSpPr>
          <a:xfrm>
            <a:off x="7379663" y="0"/>
            <a:ext cx="4812337" cy="6858000"/>
            <a:chOff x="13196310" y="1335088"/>
            <a:chExt cx="1822450" cy="2597150"/>
          </a:xfrm>
          <a:solidFill>
            <a:srgbClr val="2C363F"/>
          </a:solidFill>
        </p:grpSpPr>
        <p:sp>
          <p:nvSpPr>
            <p:cNvPr id="11" name="Freeform 7">
              <a:extLst>
                <a:ext uri="{FF2B5EF4-FFF2-40B4-BE49-F238E27FC236}">
                  <a16:creationId xmlns:a16="http://schemas.microsoft.com/office/drawing/2014/main" id="{D71D24F6-4331-405A-BA15-F9BEF6C36AFD}"/>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id="{B734BD9B-B9F0-49D6-8CC1-D7914E115A7B}"/>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1110140"/>
            <a:ext cx="3946760" cy="863515"/>
          </a:xfrm>
        </p:spPr>
        <p:txBody>
          <a:bodyPr anchor="t"/>
          <a:lstStyle>
            <a:lvl1pPr algn="l">
              <a:lnSpc>
                <a:spcPct val="100000"/>
              </a:lnSpc>
              <a:defRPr sz="5000" b="1">
                <a:solidFill>
                  <a:schemeClr val="bg1"/>
                </a:solidFill>
              </a:defRPr>
            </a:lvl1pPr>
          </a:lstStyle>
          <a:p>
            <a:r>
              <a:rPr lang="en-US"/>
              <a:t>Agenda</a:t>
            </a:r>
            <a:endParaRPr lang="en-GB"/>
          </a:p>
        </p:txBody>
      </p:sp>
      <p:grpSp>
        <p:nvGrpSpPr>
          <p:cNvPr id="12" name="Group 11">
            <a:extLst>
              <a:ext uri="{FF2B5EF4-FFF2-40B4-BE49-F238E27FC236}">
                <a16:creationId xmlns:a16="http://schemas.microsoft.com/office/drawing/2014/main" id="{F443CC8B-F666-424E-B009-97DAB4A1AC79}"/>
              </a:ext>
            </a:extLst>
          </p:cNvPr>
          <p:cNvGrpSpPr/>
          <p:nvPr userDrawn="1"/>
        </p:nvGrpSpPr>
        <p:grpSpPr>
          <a:xfrm>
            <a:off x="304874" y="305682"/>
            <a:ext cx="468165" cy="537098"/>
            <a:chOff x="477838" y="431800"/>
            <a:chExt cx="517525" cy="593726"/>
          </a:xfrm>
          <a:solidFill>
            <a:schemeClr val="bg1"/>
          </a:solidFill>
        </p:grpSpPr>
        <p:sp>
          <p:nvSpPr>
            <p:cNvPr id="13" name="Oval 5">
              <a:extLst>
                <a:ext uri="{FF2B5EF4-FFF2-40B4-BE49-F238E27FC236}">
                  <a16:creationId xmlns:a16="http://schemas.microsoft.com/office/drawing/2014/main" id="{3F514221-5073-4A0C-ADDB-A3833746566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8965381A-DD6D-4887-9F3F-806459209FDD}"/>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DA31A938-CDB9-4EEE-A431-B14B1E7B3C6C}"/>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5" name="Text Placeholder 4">
            <a:extLst>
              <a:ext uri="{FF2B5EF4-FFF2-40B4-BE49-F238E27FC236}">
                <a16:creationId xmlns:a16="http://schemas.microsoft.com/office/drawing/2014/main" id="{202E763A-6798-482A-935F-B193C41CB736}"/>
              </a:ext>
            </a:extLst>
          </p:cNvPr>
          <p:cNvSpPr>
            <a:spLocks noGrp="1"/>
          </p:cNvSpPr>
          <p:nvPr>
            <p:ph type="body" sz="quarter" idx="10" hasCustomPrompt="1"/>
          </p:nvPr>
        </p:nvSpPr>
        <p:spPr>
          <a:xfrm>
            <a:off x="1077913" y="2550499"/>
            <a:ext cx="489470" cy="489470"/>
          </a:xfrm>
          <a:prstGeom prst="ellipse">
            <a:avLst/>
          </a:prstGeom>
          <a:solidFill>
            <a:srgbClr val="F2A900"/>
          </a:solidFill>
        </p:spPr>
        <p:txBody>
          <a:bodyPr anchor="ctr"/>
          <a:lstStyle>
            <a:lvl1pPr marL="0" indent="0" algn="ctr">
              <a:buNone/>
              <a:defRPr b="1">
                <a:solidFill>
                  <a:schemeClr val="bg1"/>
                </a:solidFill>
              </a:defRPr>
            </a:lvl1pPr>
          </a:lstStyle>
          <a:p>
            <a:pPr lvl="0"/>
            <a:r>
              <a:rPr lang="en-US"/>
              <a:t>00</a:t>
            </a:r>
            <a:endParaRPr lang="en-GB"/>
          </a:p>
        </p:txBody>
      </p:sp>
      <p:sp>
        <p:nvSpPr>
          <p:cNvPr id="7" name="Text Placeholder 6">
            <a:extLst>
              <a:ext uri="{FF2B5EF4-FFF2-40B4-BE49-F238E27FC236}">
                <a16:creationId xmlns:a16="http://schemas.microsoft.com/office/drawing/2014/main" id="{1760EFB0-DA1E-4CE6-98B5-0DC8CE3B2F40}"/>
              </a:ext>
            </a:extLst>
          </p:cNvPr>
          <p:cNvSpPr>
            <a:spLocks noGrp="1"/>
          </p:cNvSpPr>
          <p:nvPr>
            <p:ph type="body" sz="quarter" idx="12" hasCustomPrompt="1"/>
          </p:nvPr>
        </p:nvSpPr>
        <p:spPr>
          <a:xfrm>
            <a:off x="1707062" y="2549295"/>
            <a:ext cx="3842712" cy="430984"/>
          </a:xfrm>
        </p:spPr>
        <p:txBody>
          <a:bodyPr anchor="ctr"/>
          <a:lstStyle>
            <a:lvl1pPr marL="0" indent="0">
              <a:buNone/>
              <a:defRPr>
                <a:solidFill>
                  <a:schemeClr val="bg1"/>
                </a:solidFill>
              </a:defRPr>
            </a:lvl1pPr>
          </a:lstStyle>
          <a:p>
            <a:pPr lvl="0"/>
            <a:r>
              <a:rPr lang="en-US"/>
              <a:t>Agenda item</a:t>
            </a:r>
            <a:endParaRPr lang="en-GB"/>
          </a:p>
        </p:txBody>
      </p:sp>
      <p:sp>
        <p:nvSpPr>
          <p:cNvPr id="21" name="Text Placeholder 4">
            <a:extLst>
              <a:ext uri="{FF2B5EF4-FFF2-40B4-BE49-F238E27FC236}">
                <a16:creationId xmlns:a16="http://schemas.microsoft.com/office/drawing/2014/main" id="{355956D0-F5C5-4A99-BB33-B90925474DAA}"/>
              </a:ext>
            </a:extLst>
          </p:cNvPr>
          <p:cNvSpPr>
            <a:spLocks noGrp="1"/>
          </p:cNvSpPr>
          <p:nvPr>
            <p:ph type="body" sz="quarter" idx="13" hasCustomPrompt="1"/>
          </p:nvPr>
        </p:nvSpPr>
        <p:spPr>
          <a:xfrm>
            <a:off x="1077913" y="3182202"/>
            <a:ext cx="489470" cy="489470"/>
          </a:xfrm>
          <a:prstGeom prst="ellipse">
            <a:avLst/>
          </a:prstGeom>
          <a:solidFill>
            <a:srgbClr val="2CCCD3"/>
          </a:solidFill>
        </p:spPr>
        <p:txBody>
          <a:bodyPr anchor="ctr"/>
          <a:lstStyle>
            <a:lvl1pPr marL="0" indent="0" algn="ctr">
              <a:buNone/>
              <a:defRPr b="1">
                <a:solidFill>
                  <a:schemeClr val="bg1"/>
                </a:solidFill>
              </a:defRPr>
            </a:lvl1pPr>
          </a:lstStyle>
          <a:p>
            <a:pPr lvl="0"/>
            <a:r>
              <a:rPr lang="en-US"/>
              <a:t>00</a:t>
            </a:r>
            <a:endParaRPr lang="en-GB"/>
          </a:p>
        </p:txBody>
      </p:sp>
      <p:sp>
        <p:nvSpPr>
          <p:cNvPr id="22" name="Text Placeholder 6">
            <a:extLst>
              <a:ext uri="{FF2B5EF4-FFF2-40B4-BE49-F238E27FC236}">
                <a16:creationId xmlns:a16="http://schemas.microsoft.com/office/drawing/2014/main" id="{10625C40-FC3F-465D-AACB-1B4463840627}"/>
              </a:ext>
            </a:extLst>
          </p:cNvPr>
          <p:cNvSpPr>
            <a:spLocks noGrp="1"/>
          </p:cNvSpPr>
          <p:nvPr>
            <p:ph type="body" sz="quarter" idx="14" hasCustomPrompt="1"/>
          </p:nvPr>
        </p:nvSpPr>
        <p:spPr>
          <a:xfrm>
            <a:off x="1707062" y="3183562"/>
            <a:ext cx="3842712" cy="430984"/>
          </a:xfr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Agenda item </a:t>
            </a:r>
            <a:endParaRPr lang="en-GB"/>
          </a:p>
        </p:txBody>
      </p:sp>
      <p:sp>
        <p:nvSpPr>
          <p:cNvPr id="23" name="Text Placeholder 4">
            <a:extLst>
              <a:ext uri="{FF2B5EF4-FFF2-40B4-BE49-F238E27FC236}">
                <a16:creationId xmlns:a16="http://schemas.microsoft.com/office/drawing/2014/main" id="{60DC4BE6-9236-4CDF-8ABC-6E27BCB69424}"/>
              </a:ext>
            </a:extLst>
          </p:cNvPr>
          <p:cNvSpPr>
            <a:spLocks noGrp="1"/>
          </p:cNvSpPr>
          <p:nvPr>
            <p:ph type="body" sz="quarter" idx="15" hasCustomPrompt="1"/>
          </p:nvPr>
        </p:nvSpPr>
        <p:spPr>
          <a:xfrm>
            <a:off x="1077913" y="3813905"/>
            <a:ext cx="489470" cy="489470"/>
          </a:xfrm>
          <a:prstGeom prst="ellipse">
            <a:avLst/>
          </a:prstGeom>
          <a:solidFill>
            <a:srgbClr val="26D07C"/>
          </a:solidFill>
        </p:spPr>
        <p:txBody>
          <a:bodyPr anchor="ctr"/>
          <a:lstStyle>
            <a:lvl1pPr marL="0" indent="0" algn="ctr">
              <a:buNone/>
              <a:defRPr b="1">
                <a:solidFill>
                  <a:schemeClr val="bg1"/>
                </a:solidFill>
              </a:defRPr>
            </a:lvl1pPr>
          </a:lstStyle>
          <a:p>
            <a:pPr lvl="0"/>
            <a:r>
              <a:rPr lang="en-US"/>
              <a:t>00</a:t>
            </a:r>
            <a:endParaRPr lang="en-GB"/>
          </a:p>
        </p:txBody>
      </p:sp>
      <p:sp>
        <p:nvSpPr>
          <p:cNvPr id="24" name="Text Placeholder 6">
            <a:extLst>
              <a:ext uri="{FF2B5EF4-FFF2-40B4-BE49-F238E27FC236}">
                <a16:creationId xmlns:a16="http://schemas.microsoft.com/office/drawing/2014/main" id="{C644DCAB-1390-4C62-9DCA-6F6DDE27355E}"/>
              </a:ext>
            </a:extLst>
          </p:cNvPr>
          <p:cNvSpPr>
            <a:spLocks noGrp="1"/>
          </p:cNvSpPr>
          <p:nvPr>
            <p:ph type="body" sz="quarter" idx="16" hasCustomPrompt="1"/>
          </p:nvPr>
        </p:nvSpPr>
        <p:spPr>
          <a:xfrm>
            <a:off x="1707062" y="3817829"/>
            <a:ext cx="3842712" cy="430984"/>
          </a:xfr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Agenda item </a:t>
            </a:r>
            <a:endParaRPr lang="en-GB"/>
          </a:p>
        </p:txBody>
      </p:sp>
      <p:sp>
        <p:nvSpPr>
          <p:cNvPr id="25" name="Text Placeholder 4">
            <a:extLst>
              <a:ext uri="{FF2B5EF4-FFF2-40B4-BE49-F238E27FC236}">
                <a16:creationId xmlns:a16="http://schemas.microsoft.com/office/drawing/2014/main" id="{6F261493-E4E0-47D0-98A7-D81B4FC81183}"/>
              </a:ext>
            </a:extLst>
          </p:cNvPr>
          <p:cNvSpPr>
            <a:spLocks noGrp="1"/>
          </p:cNvSpPr>
          <p:nvPr>
            <p:ph type="body" sz="quarter" idx="17" hasCustomPrompt="1"/>
          </p:nvPr>
        </p:nvSpPr>
        <p:spPr>
          <a:xfrm>
            <a:off x="1077913" y="4445608"/>
            <a:ext cx="489470" cy="489470"/>
          </a:xfrm>
          <a:prstGeom prst="ellipse">
            <a:avLst/>
          </a:prstGeom>
          <a:solidFill>
            <a:srgbClr val="654EA3"/>
          </a:solidFill>
        </p:spPr>
        <p:txBody>
          <a:bodyPr anchor="ctr"/>
          <a:lstStyle>
            <a:lvl1pPr marL="0" indent="0" algn="ctr">
              <a:buNone/>
              <a:defRPr b="1">
                <a:solidFill>
                  <a:schemeClr val="bg1"/>
                </a:solidFill>
              </a:defRPr>
            </a:lvl1pPr>
          </a:lstStyle>
          <a:p>
            <a:pPr lvl="0"/>
            <a:r>
              <a:rPr lang="en-US"/>
              <a:t>00</a:t>
            </a:r>
            <a:endParaRPr lang="en-GB"/>
          </a:p>
        </p:txBody>
      </p:sp>
      <p:sp>
        <p:nvSpPr>
          <p:cNvPr id="26" name="Text Placeholder 6">
            <a:extLst>
              <a:ext uri="{FF2B5EF4-FFF2-40B4-BE49-F238E27FC236}">
                <a16:creationId xmlns:a16="http://schemas.microsoft.com/office/drawing/2014/main" id="{1657A71B-46AA-4092-8A7A-4DB50A6F5AAF}"/>
              </a:ext>
            </a:extLst>
          </p:cNvPr>
          <p:cNvSpPr>
            <a:spLocks noGrp="1"/>
          </p:cNvSpPr>
          <p:nvPr>
            <p:ph type="body" sz="quarter" idx="18" hasCustomPrompt="1"/>
          </p:nvPr>
        </p:nvSpPr>
        <p:spPr>
          <a:xfrm>
            <a:off x="1707062" y="4452096"/>
            <a:ext cx="3842712" cy="430984"/>
          </a:xfr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Agenda item </a:t>
            </a:r>
            <a:endParaRPr lang="en-GB"/>
          </a:p>
        </p:txBody>
      </p:sp>
      <p:sp>
        <p:nvSpPr>
          <p:cNvPr id="27" name="Text Placeholder 4">
            <a:extLst>
              <a:ext uri="{FF2B5EF4-FFF2-40B4-BE49-F238E27FC236}">
                <a16:creationId xmlns:a16="http://schemas.microsoft.com/office/drawing/2014/main" id="{428ADD34-49B4-4DB5-B7F3-07693D1141C7}"/>
              </a:ext>
            </a:extLst>
          </p:cNvPr>
          <p:cNvSpPr>
            <a:spLocks noGrp="1"/>
          </p:cNvSpPr>
          <p:nvPr>
            <p:ph type="body" sz="quarter" idx="19" hasCustomPrompt="1"/>
          </p:nvPr>
        </p:nvSpPr>
        <p:spPr>
          <a:xfrm>
            <a:off x="1077913" y="5077313"/>
            <a:ext cx="489470" cy="489470"/>
          </a:xfrm>
          <a:prstGeom prst="ellipse">
            <a:avLst/>
          </a:prstGeom>
          <a:solidFill>
            <a:srgbClr val="F4364C"/>
          </a:solidFill>
        </p:spPr>
        <p:txBody>
          <a:bodyPr anchor="ctr"/>
          <a:lstStyle>
            <a:lvl1pPr marL="0" indent="0" algn="ctr">
              <a:buNone/>
              <a:defRPr b="1">
                <a:solidFill>
                  <a:schemeClr val="bg1"/>
                </a:solidFill>
              </a:defRPr>
            </a:lvl1pPr>
          </a:lstStyle>
          <a:p>
            <a:pPr lvl="0"/>
            <a:r>
              <a:rPr lang="en-US"/>
              <a:t>00</a:t>
            </a:r>
            <a:endParaRPr lang="en-GB"/>
          </a:p>
        </p:txBody>
      </p:sp>
      <p:sp>
        <p:nvSpPr>
          <p:cNvPr id="28" name="Text Placeholder 6">
            <a:extLst>
              <a:ext uri="{FF2B5EF4-FFF2-40B4-BE49-F238E27FC236}">
                <a16:creationId xmlns:a16="http://schemas.microsoft.com/office/drawing/2014/main" id="{14FBD250-112E-437A-8940-0E72BA56E0F6}"/>
              </a:ext>
            </a:extLst>
          </p:cNvPr>
          <p:cNvSpPr>
            <a:spLocks noGrp="1"/>
          </p:cNvSpPr>
          <p:nvPr>
            <p:ph type="body" sz="quarter" idx="20" hasCustomPrompt="1"/>
          </p:nvPr>
        </p:nvSpPr>
        <p:spPr>
          <a:xfrm>
            <a:off x="1707062" y="5086365"/>
            <a:ext cx="3842712" cy="430984"/>
          </a:xfr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Agenda item </a:t>
            </a:r>
            <a:endParaRPr lang="en-GB"/>
          </a:p>
        </p:txBody>
      </p:sp>
      <p:sp>
        <p:nvSpPr>
          <p:cNvPr id="29" name="Text Placeholder 4">
            <a:extLst>
              <a:ext uri="{FF2B5EF4-FFF2-40B4-BE49-F238E27FC236}">
                <a16:creationId xmlns:a16="http://schemas.microsoft.com/office/drawing/2014/main" id="{F45847BD-8B24-481A-93DD-B43166BC6C6A}"/>
              </a:ext>
            </a:extLst>
          </p:cNvPr>
          <p:cNvSpPr>
            <a:spLocks noGrp="1"/>
          </p:cNvSpPr>
          <p:nvPr>
            <p:ph type="body" sz="quarter" idx="21" hasCustomPrompt="1"/>
          </p:nvPr>
        </p:nvSpPr>
        <p:spPr>
          <a:xfrm>
            <a:off x="6446838" y="2550499"/>
            <a:ext cx="489470" cy="489470"/>
          </a:xfrm>
          <a:prstGeom prst="ellipse">
            <a:avLst/>
          </a:prstGeom>
          <a:solidFill>
            <a:srgbClr val="F2A900"/>
          </a:solidFill>
        </p:spPr>
        <p:txBody>
          <a:bodyPr anchor="ctr"/>
          <a:lstStyle>
            <a:lvl1pPr marL="0" indent="0" algn="ctr">
              <a:buNone/>
              <a:defRPr b="1">
                <a:solidFill>
                  <a:schemeClr val="bg1"/>
                </a:solidFill>
              </a:defRPr>
            </a:lvl1pPr>
          </a:lstStyle>
          <a:p>
            <a:pPr lvl="0"/>
            <a:r>
              <a:rPr lang="en-US"/>
              <a:t>00</a:t>
            </a:r>
            <a:endParaRPr lang="en-GB"/>
          </a:p>
        </p:txBody>
      </p:sp>
      <p:sp>
        <p:nvSpPr>
          <p:cNvPr id="30" name="Text Placeholder 6">
            <a:extLst>
              <a:ext uri="{FF2B5EF4-FFF2-40B4-BE49-F238E27FC236}">
                <a16:creationId xmlns:a16="http://schemas.microsoft.com/office/drawing/2014/main" id="{95F51925-6DA5-4A7A-95AE-E862E0DDE09C}"/>
              </a:ext>
            </a:extLst>
          </p:cNvPr>
          <p:cNvSpPr>
            <a:spLocks noGrp="1"/>
          </p:cNvSpPr>
          <p:nvPr>
            <p:ph type="body" sz="quarter" idx="22" hasCustomPrompt="1"/>
          </p:nvPr>
        </p:nvSpPr>
        <p:spPr>
          <a:xfrm>
            <a:off x="7075987" y="2549295"/>
            <a:ext cx="3842712" cy="430984"/>
          </a:xfr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Agenda item </a:t>
            </a:r>
            <a:endParaRPr lang="en-GB"/>
          </a:p>
        </p:txBody>
      </p:sp>
      <p:sp>
        <p:nvSpPr>
          <p:cNvPr id="31" name="Text Placeholder 4">
            <a:extLst>
              <a:ext uri="{FF2B5EF4-FFF2-40B4-BE49-F238E27FC236}">
                <a16:creationId xmlns:a16="http://schemas.microsoft.com/office/drawing/2014/main" id="{65D3652D-68A4-414C-B1B5-6133FA0292CE}"/>
              </a:ext>
            </a:extLst>
          </p:cNvPr>
          <p:cNvSpPr>
            <a:spLocks noGrp="1"/>
          </p:cNvSpPr>
          <p:nvPr>
            <p:ph type="body" sz="quarter" idx="23" hasCustomPrompt="1"/>
          </p:nvPr>
        </p:nvSpPr>
        <p:spPr>
          <a:xfrm>
            <a:off x="6446838" y="3182202"/>
            <a:ext cx="489470" cy="489470"/>
          </a:xfrm>
          <a:prstGeom prst="ellipse">
            <a:avLst/>
          </a:prstGeom>
          <a:solidFill>
            <a:srgbClr val="2CCCD3"/>
          </a:solidFill>
        </p:spPr>
        <p:txBody>
          <a:bodyPr anchor="ctr"/>
          <a:lstStyle>
            <a:lvl1pPr marL="0" indent="0" algn="ctr">
              <a:buNone/>
              <a:defRPr b="1">
                <a:solidFill>
                  <a:schemeClr val="bg1"/>
                </a:solidFill>
              </a:defRPr>
            </a:lvl1pPr>
          </a:lstStyle>
          <a:p>
            <a:pPr lvl="0"/>
            <a:r>
              <a:rPr lang="en-US"/>
              <a:t>00</a:t>
            </a:r>
            <a:endParaRPr lang="en-GB"/>
          </a:p>
        </p:txBody>
      </p:sp>
      <p:sp>
        <p:nvSpPr>
          <p:cNvPr id="32" name="Text Placeholder 6">
            <a:extLst>
              <a:ext uri="{FF2B5EF4-FFF2-40B4-BE49-F238E27FC236}">
                <a16:creationId xmlns:a16="http://schemas.microsoft.com/office/drawing/2014/main" id="{D63FAE83-0B27-43CB-BA87-594E386D72CD}"/>
              </a:ext>
            </a:extLst>
          </p:cNvPr>
          <p:cNvSpPr>
            <a:spLocks noGrp="1"/>
          </p:cNvSpPr>
          <p:nvPr>
            <p:ph type="body" sz="quarter" idx="24" hasCustomPrompt="1"/>
          </p:nvPr>
        </p:nvSpPr>
        <p:spPr>
          <a:xfrm>
            <a:off x="7075987" y="3183562"/>
            <a:ext cx="3842712" cy="430984"/>
          </a:xfr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Agenda item </a:t>
            </a:r>
            <a:endParaRPr lang="en-GB"/>
          </a:p>
        </p:txBody>
      </p:sp>
      <p:sp>
        <p:nvSpPr>
          <p:cNvPr id="33" name="Text Placeholder 4">
            <a:extLst>
              <a:ext uri="{FF2B5EF4-FFF2-40B4-BE49-F238E27FC236}">
                <a16:creationId xmlns:a16="http://schemas.microsoft.com/office/drawing/2014/main" id="{689594E7-3A0A-48BF-8A4A-16AD5CBA435D}"/>
              </a:ext>
            </a:extLst>
          </p:cNvPr>
          <p:cNvSpPr>
            <a:spLocks noGrp="1"/>
          </p:cNvSpPr>
          <p:nvPr>
            <p:ph type="body" sz="quarter" idx="25" hasCustomPrompt="1"/>
          </p:nvPr>
        </p:nvSpPr>
        <p:spPr>
          <a:xfrm>
            <a:off x="6446838" y="3813905"/>
            <a:ext cx="489470" cy="489470"/>
          </a:xfrm>
          <a:prstGeom prst="ellipse">
            <a:avLst/>
          </a:prstGeom>
          <a:solidFill>
            <a:srgbClr val="26D07C"/>
          </a:solidFill>
        </p:spPr>
        <p:txBody>
          <a:bodyPr anchor="ctr"/>
          <a:lstStyle>
            <a:lvl1pPr marL="0" indent="0" algn="ctr">
              <a:buNone/>
              <a:defRPr b="1">
                <a:solidFill>
                  <a:schemeClr val="bg1"/>
                </a:solidFill>
              </a:defRPr>
            </a:lvl1pPr>
          </a:lstStyle>
          <a:p>
            <a:pPr lvl="0"/>
            <a:r>
              <a:rPr lang="en-US"/>
              <a:t>00</a:t>
            </a:r>
            <a:endParaRPr lang="en-GB"/>
          </a:p>
        </p:txBody>
      </p:sp>
      <p:sp>
        <p:nvSpPr>
          <p:cNvPr id="34" name="Text Placeholder 6">
            <a:extLst>
              <a:ext uri="{FF2B5EF4-FFF2-40B4-BE49-F238E27FC236}">
                <a16:creationId xmlns:a16="http://schemas.microsoft.com/office/drawing/2014/main" id="{8A26EA97-538A-4916-8DEA-4BA895D649F2}"/>
              </a:ext>
            </a:extLst>
          </p:cNvPr>
          <p:cNvSpPr>
            <a:spLocks noGrp="1"/>
          </p:cNvSpPr>
          <p:nvPr>
            <p:ph type="body" sz="quarter" idx="26" hasCustomPrompt="1"/>
          </p:nvPr>
        </p:nvSpPr>
        <p:spPr>
          <a:xfrm>
            <a:off x="7075987" y="3817829"/>
            <a:ext cx="3842712" cy="430984"/>
          </a:xfr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Agenda item </a:t>
            </a:r>
            <a:endParaRPr lang="en-GB"/>
          </a:p>
        </p:txBody>
      </p:sp>
      <p:sp>
        <p:nvSpPr>
          <p:cNvPr id="35" name="Text Placeholder 4">
            <a:extLst>
              <a:ext uri="{FF2B5EF4-FFF2-40B4-BE49-F238E27FC236}">
                <a16:creationId xmlns:a16="http://schemas.microsoft.com/office/drawing/2014/main" id="{D1B069C8-13E2-45CB-B8F6-8940348FF967}"/>
              </a:ext>
            </a:extLst>
          </p:cNvPr>
          <p:cNvSpPr>
            <a:spLocks noGrp="1"/>
          </p:cNvSpPr>
          <p:nvPr>
            <p:ph type="body" sz="quarter" idx="27" hasCustomPrompt="1"/>
          </p:nvPr>
        </p:nvSpPr>
        <p:spPr>
          <a:xfrm>
            <a:off x="6446838" y="4445608"/>
            <a:ext cx="489470" cy="489470"/>
          </a:xfrm>
          <a:prstGeom prst="ellipse">
            <a:avLst/>
          </a:prstGeom>
          <a:solidFill>
            <a:srgbClr val="654EA3"/>
          </a:solidFill>
        </p:spPr>
        <p:txBody>
          <a:bodyPr anchor="ctr"/>
          <a:lstStyle>
            <a:lvl1pPr marL="0" indent="0" algn="ctr">
              <a:buNone/>
              <a:defRPr b="1">
                <a:solidFill>
                  <a:schemeClr val="bg1"/>
                </a:solidFill>
              </a:defRPr>
            </a:lvl1pPr>
          </a:lstStyle>
          <a:p>
            <a:pPr lvl="0"/>
            <a:r>
              <a:rPr lang="en-US"/>
              <a:t>00</a:t>
            </a:r>
            <a:endParaRPr lang="en-GB"/>
          </a:p>
        </p:txBody>
      </p:sp>
      <p:sp>
        <p:nvSpPr>
          <p:cNvPr id="36" name="Text Placeholder 6">
            <a:extLst>
              <a:ext uri="{FF2B5EF4-FFF2-40B4-BE49-F238E27FC236}">
                <a16:creationId xmlns:a16="http://schemas.microsoft.com/office/drawing/2014/main" id="{268BB3D7-0BBB-4888-B16B-E4A45E098CD7}"/>
              </a:ext>
            </a:extLst>
          </p:cNvPr>
          <p:cNvSpPr>
            <a:spLocks noGrp="1"/>
          </p:cNvSpPr>
          <p:nvPr>
            <p:ph type="body" sz="quarter" idx="28" hasCustomPrompt="1"/>
          </p:nvPr>
        </p:nvSpPr>
        <p:spPr>
          <a:xfrm>
            <a:off x="7075987" y="4452096"/>
            <a:ext cx="3842712" cy="430984"/>
          </a:xfr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Agenda item </a:t>
            </a:r>
            <a:endParaRPr lang="en-GB"/>
          </a:p>
        </p:txBody>
      </p:sp>
      <p:sp>
        <p:nvSpPr>
          <p:cNvPr id="37" name="Text Placeholder 4">
            <a:extLst>
              <a:ext uri="{FF2B5EF4-FFF2-40B4-BE49-F238E27FC236}">
                <a16:creationId xmlns:a16="http://schemas.microsoft.com/office/drawing/2014/main" id="{CB01AD40-AD89-4D13-A9F0-CC8A40E770CF}"/>
              </a:ext>
            </a:extLst>
          </p:cNvPr>
          <p:cNvSpPr>
            <a:spLocks noGrp="1"/>
          </p:cNvSpPr>
          <p:nvPr>
            <p:ph type="body" sz="quarter" idx="29" hasCustomPrompt="1"/>
          </p:nvPr>
        </p:nvSpPr>
        <p:spPr>
          <a:xfrm>
            <a:off x="6446838" y="5077313"/>
            <a:ext cx="489470" cy="489470"/>
          </a:xfrm>
          <a:prstGeom prst="ellipse">
            <a:avLst/>
          </a:prstGeom>
          <a:solidFill>
            <a:srgbClr val="F4364C"/>
          </a:solidFill>
        </p:spPr>
        <p:txBody>
          <a:bodyPr anchor="ctr"/>
          <a:lstStyle>
            <a:lvl1pPr marL="0" indent="0" algn="ctr">
              <a:buNone/>
              <a:defRPr b="1">
                <a:solidFill>
                  <a:schemeClr val="bg1"/>
                </a:solidFill>
              </a:defRPr>
            </a:lvl1pPr>
          </a:lstStyle>
          <a:p>
            <a:pPr lvl="0"/>
            <a:r>
              <a:rPr lang="en-US"/>
              <a:t>00</a:t>
            </a:r>
            <a:endParaRPr lang="en-GB"/>
          </a:p>
        </p:txBody>
      </p:sp>
      <p:sp>
        <p:nvSpPr>
          <p:cNvPr id="38" name="Text Placeholder 6">
            <a:extLst>
              <a:ext uri="{FF2B5EF4-FFF2-40B4-BE49-F238E27FC236}">
                <a16:creationId xmlns:a16="http://schemas.microsoft.com/office/drawing/2014/main" id="{03936296-2DAA-4A66-8BC7-06250BC96C22}"/>
              </a:ext>
            </a:extLst>
          </p:cNvPr>
          <p:cNvSpPr>
            <a:spLocks noGrp="1"/>
          </p:cNvSpPr>
          <p:nvPr>
            <p:ph type="body" sz="quarter" idx="30" hasCustomPrompt="1"/>
          </p:nvPr>
        </p:nvSpPr>
        <p:spPr>
          <a:xfrm>
            <a:off x="7075987" y="5086365"/>
            <a:ext cx="3842712" cy="430984"/>
          </a:xfr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Agenda item </a:t>
            </a:r>
            <a:endParaRPr lang="en-GB"/>
          </a:p>
        </p:txBody>
      </p:sp>
    </p:spTree>
    <p:extLst>
      <p:ext uri="{BB962C8B-B14F-4D97-AF65-F5344CB8AC3E}">
        <p14:creationId xmlns:p14="http://schemas.microsoft.com/office/powerpoint/2010/main" val="2149876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lectronics text page">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1CD49-F6F5-4E4A-AEC1-E6D2AA1D56C8}"/>
              </a:ext>
            </a:extLst>
          </p:cNvPr>
          <p:cNvSpPr>
            <a:spLocks noGrp="1"/>
          </p:cNvSpPr>
          <p:nvPr>
            <p:ph type="title" hasCustomPrompt="1"/>
          </p:nvPr>
        </p:nvSpPr>
        <p:spPr>
          <a:xfrm>
            <a:off x="1077913" y="568890"/>
            <a:ext cx="6192682" cy="350205"/>
          </a:xfrm>
        </p:spPr>
        <p:txBody>
          <a:bodyPr/>
          <a:lstStyle>
            <a:lvl1pPr>
              <a:defRPr>
                <a:solidFill>
                  <a:schemeClr val="bg1"/>
                </a:solidFill>
              </a:defRPr>
            </a:lvl1pPr>
          </a:lstStyle>
          <a:p>
            <a:r>
              <a:rPr lang="en-US"/>
              <a:t>Add title</a:t>
            </a:r>
            <a:endParaRPr lang="en-GB"/>
          </a:p>
        </p:txBody>
      </p:sp>
      <p:grpSp>
        <p:nvGrpSpPr>
          <p:cNvPr id="32" name="Group 31">
            <a:extLst>
              <a:ext uri="{FF2B5EF4-FFF2-40B4-BE49-F238E27FC236}">
                <a16:creationId xmlns:a16="http://schemas.microsoft.com/office/drawing/2014/main" id="{7EDC8DA2-860B-42AA-B1E6-09723D7D4955}"/>
              </a:ext>
            </a:extLst>
          </p:cNvPr>
          <p:cNvGrpSpPr/>
          <p:nvPr userDrawn="1"/>
        </p:nvGrpSpPr>
        <p:grpSpPr>
          <a:xfrm>
            <a:off x="8105592" y="3780263"/>
            <a:ext cx="4086409" cy="3077737"/>
            <a:chOff x="7358902" y="3217883"/>
            <a:chExt cx="4833099" cy="3640117"/>
          </a:xfrm>
        </p:grpSpPr>
        <p:sp>
          <p:nvSpPr>
            <p:cNvPr id="10" name="Freeform: Shape 9">
              <a:extLst>
                <a:ext uri="{FF2B5EF4-FFF2-40B4-BE49-F238E27FC236}">
                  <a16:creationId xmlns:a16="http://schemas.microsoft.com/office/drawing/2014/main" id="{70994BD6-1643-4F63-B032-2D57E39A63CB}"/>
                </a:ext>
              </a:extLst>
            </p:cNvPr>
            <p:cNvSpPr/>
            <p:nvPr userDrawn="1"/>
          </p:nvSpPr>
          <p:spPr>
            <a:xfrm>
              <a:off x="7358902" y="3217883"/>
              <a:ext cx="4833098" cy="3640117"/>
            </a:xfrm>
            <a:custGeom>
              <a:avLst/>
              <a:gdLst>
                <a:gd name="connsiteX0" fmla="*/ 4844716 w 4940969"/>
                <a:gd name="connsiteY0" fmla="*/ 673768 h 3673642"/>
                <a:gd name="connsiteX1" fmla="*/ 3769895 w 4940969"/>
                <a:gd name="connsiteY1" fmla="*/ 0 h 3673642"/>
                <a:gd name="connsiteX2" fmla="*/ 0 w 4940969"/>
                <a:gd name="connsiteY2" fmla="*/ 2165684 h 3673642"/>
                <a:gd name="connsiteX3" fmla="*/ 0 w 4940969"/>
                <a:gd name="connsiteY3" fmla="*/ 3673642 h 3673642"/>
                <a:gd name="connsiteX4" fmla="*/ 4844716 w 4940969"/>
                <a:gd name="connsiteY4" fmla="*/ 3673642 h 3673642"/>
                <a:gd name="connsiteX5" fmla="*/ 4844716 w 4940969"/>
                <a:gd name="connsiteY5" fmla="*/ 625642 h 3673642"/>
                <a:gd name="connsiteX6" fmla="*/ 4940969 w 4940969"/>
                <a:gd name="connsiteY6" fmla="*/ 625642 h 3673642"/>
                <a:gd name="connsiteX0" fmla="*/ 4844716 w 4844716"/>
                <a:gd name="connsiteY0" fmla="*/ 673768 h 3673642"/>
                <a:gd name="connsiteX1" fmla="*/ 3769895 w 4844716"/>
                <a:gd name="connsiteY1" fmla="*/ 0 h 3673642"/>
                <a:gd name="connsiteX2" fmla="*/ 0 w 4844716"/>
                <a:gd name="connsiteY2" fmla="*/ 2165684 h 3673642"/>
                <a:gd name="connsiteX3" fmla="*/ 0 w 4844716"/>
                <a:gd name="connsiteY3" fmla="*/ 3673642 h 3673642"/>
                <a:gd name="connsiteX4" fmla="*/ 4844716 w 4844716"/>
                <a:gd name="connsiteY4" fmla="*/ 3673642 h 3673642"/>
                <a:gd name="connsiteX5" fmla="*/ 4844716 w 4844716"/>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6" fmla="*/ 4850095 w 4850095"/>
                <a:gd name="connsiteY6" fmla="*/ 630738 h 36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095" h="3673642">
                  <a:moveTo>
                    <a:pt x="4850095" y="630738"/>
                  </a:moveTo>
                  <a:lnTo>
                    <a:pt x="3769895" y="0"/>
                  </a:lnTo>
                  <a:lnTo>
                    <a:pt x="0" y="2165684"/>
                  </a:lnTo>
                  <a:lnTo>
                    <a:pt x="0" y="3673642"/>
                  </a:lnTo>
                  <a:lnTo>
                    <a:pt x="4844716" y="3673642"/>
                  </a:lnTo>
                  <a:lnTo>
                    <a:pt x="4844716" y="625642"/>
                  </a:lnTo>
                  <a:lnTo>
                    <a:pt x="4850095" y="630738"/>
                  </a:lnTo>
                  <a:close/>
                </a:path>
              </a:pathLst>
            </a:custGeom>
            <a:blipFill>
              <a:blip r:embed="rId2" cstate="screen">
                <a:extLst>
                  <a:ext uri="{28A0092B-C50C-407E-A947-70E740481C1C}">
                    <a14:useLocalDpi xmlns:a14="http://schemas.microsoft.com/office/drawing/2010/main"/>
                  </a:ext>
                </a:extLst>
              </a:blip>
              <a:srcRect/>
              <a:stretch>
                <a:fillRect l="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2834247-B3CD-4B3A-9DB0-21E59D18FA24}"/>
                </a:ext>
              </a:extLst>
            </p:cNvPr>
            <p:cNvGrpSpPr/>
            <p:nvPr userDrawn="1"/>
          </p:nvGrpSpPr>
          <p:grpSpPr>
            <a:xfrm>
              <a:off x="8174198" y="3813718"/>
              <a:ext cx="4017803" cy="3044282"/>
              <a:chOff x="7364282" y="3222348"/>
              <a:chExt cx="4827719" cy="3657954"/>
            </a:xfrm>
            <a:solidFill>
              <a:srgbClr val="323E48">
                <a:alpha val="50196"/>
              </a:srgbClr>
            </a:solidFill>
          </p:grpSpPr>
          <p:sp>
            <p:nvSpPr>
              <p:cNvPr id="29" name="Freeform: Shape 28">
                <a:extLst>
                  <a:ext uri="{FF2B5EF4-FFF2-40B4-BE49-F238E27FC236}">
                    <a16:creationId xmlns:a16="http://schemas.microsoft.com/office/drawing/2014/main" id="{5DB23418-C088-49FA-9FF4-E52766CFC133}"/>
                  </a:ext>
                </a:extLst>
              </p:cNvPr>
              <p:cNvSpPr>
                <a:spLocks noChangeArrowheads="1"/>
              </p:cNvSpPr>
              <p:nvPr userDrawn="1"/>
            </p:nvSpPr>
            <p:spPr bwMode="auto">
              <a:xfrm>
                <a:off x="9512154" y="5776599"/>
                <a:ext cx="2679847" cy="1086977"/>
              </a:xfrm>
              <a:custGeom>
                <a:avLst/>
                <a:gdLst>
                  <a:gd name="connsiteX0" fmla="*/ 1601934 w 2679847"/>
                  <a:gd name="connsiteY0" fmla="*/ 0 h 1086977"/>
                  <a:gd name="connsiteX1" fmla="*/ 2566605 w 2679847"/>
                  <a:gd name="connsiteY1" fmla="*/ 294666 h 1086977"/>
                  <a:gd name="connsiteX2" fmla="*/ 2679847 w 2679847"/>
                  <a:gd name="connsiteY2" fmla="*/ 383643 h 1086977"/>
                  <a:gd name="connsiteX3" fmla="*/ 2679847 w 2679847"/>
                  <a:gd name="connsiteY3" fmla="*/ 1086977 h 1086977"/>
                  <a:gd name="connsiteX4" fmla="*/ 0 w 2679847"/>
                  <a:gd name="connsiteY4" fmla="*/ 1086977 h 1086977"/>
                  <a:gd name="connsiteX5" fmla="*/ 12151 w 2679847"/>
                  <a:gd name="connsiteY5" fmla="*/ 1053778 h 1086977"/>
                  <a:gd name="connsiteX6" fmla="*/ 1601934 w 2679847"/>
                  <a:gd name="connsiteY6" fmla="*/ 0 h 10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847" h="1086977">
                    <a:moveTo>
                      <a:pt x="1601934" y="0"/>
                    </a:moveTo>
                    <a:cubicBezTo>
                      <a:pt x="1959270" y="0"/>
                      <a:pt x="2291234" y="108630"/>
                      <a:pt x="2566605" y="294666"/>
                    </a:cubicBezTo>
                    <a:lnTo>
                      <a:pt x="2679847" y="383643"/>
                    </a:lnTo>
                    <a:lnTo>
                      <a:pt x="2679847" y="1086977"/>
                    </a:lnTo>
                    <a:lnTo>
                      <a:pt x="0" y="1086977"/>
                    </a:lnTo>
                    <a:lnTo>
                      <a:pt x="12151" y="1053778"/>
                    </a:lnTo>
                    <a:cubicBezTo>
                      <a:pt x="274077" y="434517"/>
                      <a:pt x="887262" y="0"/>
                      <a:pt x="1601934" y="0"/>
                    </a:cubicBez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sp>
            <p:nvSpPr>
              <p:cNvPr id="26" name="Freeform: Shape 25">
                <a:extLst>
                  <a:ext uri="{FF2B5EF4-FFF2-40B4-BE49-F238E27FC236}">
                    <a16:creationId xmlns:a16="http://schemas.microsoft.com/office/drawing/2014/main" id="{A8CA4BE7-C50A-4D5E-8181-96B7189A09CC}"/>
                  </a:ext>
                </a:extLst>
              </p:cNvPr>
              <p:cNvSpPr>
                <a:spLocks/>
              </p:cNvSpPr>
              <p:nvPr userDrawn="1"/>
            </p:nvSpPr>
            <p:spPr bwMode="auto">
              <a:xfrm>
                <a:off x="7364282" y="3222348"/>
                <a:ext cx="4827719" cy="3657954"/>
              </a:xfrm>
              <a:custGeom>
                <a:avLst/>
                <a:gdLst>
                  <a:gd name="connsiteX0" fmla="*/ 3749805 w 4827719"/>
                  <a:gd name="connsiteY0" fmla="*/ 0 h 3657954"/>
                  <a:gd name="connsiteX1" fmla="*/ 4827719 w 4827719"/>
                  <a:gd name="connsiteY1" fmla="*/ 615006 h 3657954"/>
                  <a:gd name="connsiteX2" fmla="*/ 4827719 w 4827719"/>
                  <a:gd name="connsiteY2" fmla="*/ 1808293 h 3657954"/>
                  <a:gd name="connsiteX3" fmla="*/ 3749805 w 4827719"/>
                  <a:gd name="connsiteY3" fmla="*/ 1196257 h 3657954"/>
                  <a:gd name="connsiteX4" fmla="*/ 1035222 w 4827719"/>
                  <a:gd name="connsiteY4" fmla="*/ 2737587 h 3657954"/>
                  <a:gd name="connsiteX5" fmla="*/ 1035222 w 4827719"/>
                  <a:gd name="connsiteY5" fmla="*/ 3657954 h 3657954"/>
                  <a:gd name="connsiteX6" fmla="*/ 0 w 4827719"/>
                  <a:gd name="connsiteY6" fmla="*/ 3657954 h 3657954"/>
                  <a:gd name="connsiteX7" fmla="*/ 0 w 4827719"/>
                  <a:gd name="connsiteY7" fmla="*/ 2139459 h 36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7719" h="3657954">
                    <a:moveTo>
                      <a:pt x="3749805" y="0"/>
                    </a:moveTo>
                    <a:lnTo>
                      <a:pt x="4827719" y="615006"/>
                    </a:lnTo>
                    <a:lnTo>
                      <a:pt x="4827719" y="1808293"/>
                    </a:lnTo>
                    <a:lnTo>
                      <a:pt x="3749805" y="1196257"/>
                    </a:lnTo>
                    <a:lnTo>
                      <a:pt x="1035222" y="2737587"/>
                    </a:lnTo>
                    <a:lnTo>
                      <a:pt x="1035222" y="3657954"/>
                    </a:lnTo>
                    <a:lnTo>
                      <a:pt x="0" y="3657954"/>
                    </a:lnTo>
                    <a:lnTo>
                      <a:pt x="0" y="2139459"/>
                    </a:ln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grpSp>
      </p:grpSp>
      <p:sp>
        <p:nvSpPr>
          <p:cNvPr id="13" name="Text Placeholder 33">
            <a:extLst>
              <a:ext uri="{FF2B5EF4-FFF2-40B4-BE49-F238E27FC236}">
                <a16:creationId xmlns:a16="http://schemas.microsoft.com/office/drawing/2014/main" id="{EB50C576-2389-4135-86C5-E882A153935F}"/>
              </a:ext>
            </a:extLst>
          </p:cNvPr>
          <p:cNvSpPr>
            <a:spLocks noGrp="1"/>
          </p:cNvSpPr>
          <p:nvPr>
            <p:ph type="body" sz="quarter" idx="10" hasCustomPrompt="1"/>
          </p:nvPr>
        </p:nvSpPr>
        <p:spPr>
          <a:xfrm>
            <a:off x="1077913" y="1736725"/>
            <a:ext cx="6192682" cy="4402138"/>
          </a:xfrm>
        </p:spPr>
        <p:txBody>
          <a:bodyPr/>
          <a:lstStyle>
            <a:lvl1pPr>
              <a:lnSpc>
                <a:spcPct val="110000"/>
              </a:lnSpc>
              <a:defRPr sz="1600">
                <a:solidFill>
                  <a:schemeClr val="bg1"/>
                </a:solidFill>
              </a:defRPr>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6" name="Group 15">
            <a:extLst>
              <a:ext uri="{FF2B5EF4-FFF2-40B4-BE49-F238E27FC236}">
                <a16:creationId xmlns:a16="http://schemas.microsoft.com/office/drawing/2014/main" id="{A7F57276-B165-4A2D-A4EE-1C539834B6F3}"/>
              </a:ext>
            </a:extLst>
          </p:cNvPr>
          <p:cNvGrpSpPr/>
          <p:nvPr userDrawn="1"/>
        </p:nvGrpSpPr>
        <p:grpSpPr>
          <a:xfrm>
            <a:off x="304874" y="305682"/>
            <a:ext cx="468165" cy="537098"/>
            <a:chOff x="477838" y="431800"/>
            <a:chExt cx="517525" cy="593726"/>
          </a:xfrm>
          <a:solidFill>
            <a:schemeClr val="bg1"/>
          </a:solidFill>
        </p:grpSpPr>
        <p:sp>
          <p:nvSpPr>
            <p:cNvPr id="17" name="Oval 16">
              <a:extLst>
                <a:ext uri="{FF2B5EF4-FFF2-40B4-BE49-F238E27FC236}">
                  <a16:creationId xmlns:a16="http://schemas.microsoft.com/office/drawing/2014/main" id="{28DB79CC-522D-4D46-B292-E9D1FC6B3AC4}"/>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5A40742C-F9FB-407E-8742-B5B45D61700C}"/>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9CA78129-EE60-4751-B235-DC085E34260E}"/>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Tree>
    <p:extLst>
      <p:ext uri="{BB962C8B-B14F-4D97-AF65-F5344CB8AC3E}">
        <p14:creationId xmlns:p14="http://schemas.microsoft.com/office/powerpoint/2010/main" val="1841125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old text slide">
    <p:bg>
      <p:bgPr>
        <a:solidFill>
          <a:schemeClr val="accent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BA8FF22-9EC3-46F9-8A5D-ADB3476B4191}"/>
              </a:ext>
            </a:extLst>
          </p:cNvPr>
          <p:cNvGrpSpPr/>
          <p:nvPr userDrawn="1"/>
        </p:nvGrpSpPr>
        <p:grpSpPr>
          <a:xfrm>
            <a:off x="8649372" y="0"/>
            <a:ext cx="3542627" cy="3603280"/>
            <a:chOff x="12528551" y="1335088"/>
            <a:chExt cx="2503488" cy="2546350"/>
          </a:xfrm>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solidFill>
              <a:srgbClr val="525963"/>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solidFill>
              <a:srgbClr val="525963"/>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solidFill>
              <a:srgbClr val="525963"/>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5A703D27-71B3-4BC8-A8DF-6C839AA07227}"/>
              </a:ext>
            </a:extLst>
          </p:cNvPr>
          <p:cNvGrpSpPr/>
          <p:nvPr userDrawn="1"/>
        </p:nvGrpSpPr>
        <p:grpSpPr>
          <a:xfrm>
            <a:off x="304874" y="305682"/>
            <a:ext cx="468165" cy="537098"/>
            <a:chOff x="477838" y="431800"/>
            <a:chExt cx="517525" cy="593726"/>
          </a:xfrm>
          <a:solidFill>
            <a:schemeClr val="bg1"/>
          </a:solidFill>
        </p:grpSpPr>
        <p:sp>
          <p:nvSpPr>
            <p:cNvPr id="14" name="Oval 13">
              <a:extLst>
                <a:ext uri="{FF2B5EF4-FFF2-40B4-BE49-F238E27FC236}">
                  <a16:creationId xmlns:a16="http://schemas.microsoft.com/office/drawing/2014/main" id="{5FAC6342-85AF-4C62-AA44-3EABCDDB8DAA}"/>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951A5E2B-A67E-4A13-A236-FDB7B88474F9}"/>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AD9CEAEF-F617-4C1B-A2B3-04BF6DA92A2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4" name="Title 3">
            <a:extLst>
              <a:ext uri="{FF2B5EF4-FFF2-40B4-BE49-F238E27FC236}">
                <a16:creationId xmlns:a16="http://schemas.microsoft.com/office/drawing/2014/main" id="{BBA1CD49-F6F5-4E4A-AEC1-E6D2AA1D56C8}"/>
              </a:ext>
            </a:extLst>
          </p:cNvPr>
          <p:cNvSpPr>
            <a:spLocks noGrp="1"/>
          </p:cNvSpPr>
          <p:nvPr>
            <p:ph type="title" hasCustomPrompt="1"/>
          </p:nvPr>
        </p:nvSpPr>
        <p:spPr>
          <a:xfrm>
            <a:off x="1077913" y="568890"/>
            <a:ext cx="5368925" cy="350205"/>
          </a:xfrm>
        </p:spPr>
        <p:txBody>
          <a:bodyPr/>
          <a:lstStyle>
            <a:lvl1pPr>
              <a:defRPr>
                <a:solidFill>
                  <a:schemeClr val="bg1"/>
                </a:solidFill>
              </a:defRPr>
            </a:lvl1pPr>
          </a:lstStyle>
          <a:p>
            <a:r>
              <a:rPr lang="en-US"/>
              <a:t>Add title</a:t>
            </a:r>
            <a:endParaRPr lang="en-GB"/>
          </a:p>
        </p:txBody>
      </p:sp>
      <p:sp>
        <p:nvSpPr>
          <p:cNvPr id="22" name="Text Placeholder 2">
            <a:extLst>
              <a:ext uri="{FF2B5EF4-FFF2-40B4-BE49-F238E27FC236}">
                <a16:creationId xmlns:a16="http://schemas.microsoft.com/office/drawing/2014/main" id="{6ECC8FD6-1295-4506-B59A-64164EEDEC03}"/>
              </a:ext>
            </a:extLst>
          </p:cNvPr>
          <p:cNvSpPr>
            <a:spLocks noGrp="1"/>
          </p:cNvSpPr>
          <p:nvPr>
            <p:ph idx="1"/>
          </p:nvPr>
        </p:nvSpPr>
        <p:spPr>
          <a:xfrm>
            <a:off x="1077913" y="1749236"/>
            <a:ext cx="5368925" cy="4380101"/>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3483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622085A-2056-4188-8CED-740954648B01}"/>
              </a:ext>
            </a:extLst>
          </p:cNvPr>
          <p:cNvGrpSpPr/>
          <p:nvPr userDrawn="1"/>
        </p:nvGrpSpPr>
        <p:grpSpPr>
          <a:xfrm>
            <a:off x="7379663" y="0"/>
            <a:ext cx="4812337" cy="6858000"/>
            <a:chOff x="13196310" y="1335088"/>
            <a:chExt cx="1822450" cy="2597150"/>
          </a:xfrm>
          <a:solidFill>
            <a:srgbClr val="2C363F"/>
          </a:solidFill>
        </p:grpSpPr>
        <p:sp>
          <p:nvSpPr>
            <p:cNvPr id="11" name="Freeform 7">
              <a:extLst>
                <a:ext uri="{FF2B5EF4-FFF2-40B4-BE49-F238E27FC236}">
                  <a16:creationId xmlns:a16="http://schemas.microsoft.com/office/drawing/2014/main" id="{D71D24F6-4331-405A-BA15-F9BEF6C36AFD}"/>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id="{B734BD9B-B9F0-49D6-8CC1-D7914E115A7B}"/>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3223058" y="1736725"/>
            <a:ext cx="6447560" cy="2926573"/>
          </a:xfrm>
        </p:spPr>
        <p:txBody>
          <a:bodyPr anchor="t"/>
          <a:lstStyle>
            <a:lvl1pPr algn="l">
              <a:lnSpc>
                <a:spcPct val="100000"/>
              </a:lnSpc>
              <a:defRPr sz="3200" b="0">
                <a:solidFill>
                  <a:schemeClr val="bg1"/>
                </a:solidFill>
              </a:defRPr>
            </a:lvl1pPr>
          </a:lstStyle>
          <a:p>
            <a:r>
              <a:rPr lang="en-US"/>
              <a:t>Add quote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3223057" y="5219276"/>
            <a:ext cx="6447559" cy="301618"/>
          </a:xfrm>
        </p:spPr>
        <p:txBody>
          <a:bodyPr/>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author</a:t>
            </a:r>
          </a:p>
        </p:txBody>
      </p:sp>
      <p:sp>
        <p:nvSpPr>
          <p:cNvPr id="8" name="Freeform 5">
            <a:extLst>
              <a:ext uri="{FF2B5EF4-FFF2-40B4-BE49-F238E27FC236}">
                <a16:creationId xmlns:a16="http://schemas.microsoft.com/office/drawing/2014/main" id="{C5001EA0-C127-4668-85BE-7EAF7A8B5BB4}"/>
              </a:ext>
            </a:extLst>
          </p:cNvPr>
          <p:cNvSpPr>
            <a:spLocks noEditPoints="1"/>
          </p:cNvSpPr>
          <p:nvPr userDrawn="1"/>
        </p:nvSpPr>
        <p:spPr bwMode="auto">
          <a:xfrm>
            <a:off x="1100031" y="1759331"/>
            <a:ext cx="1583328" cy="974815"/>
          </a:xfrm>
          <a:custGeom>
            <a:avLst/>
            <a:gdLst>
              <a:gd name="T0" fmla="*/ 1327 w 1327"/>
              <a:gd name="T1" fmla="*/ 0 h 817"/>
              <a:gd name="T2" fmla="*/ 972 w 1327"/>
              <a:gd name="T3" fmla="*/ 206 h 817"/>
              <a:gd name="T4" fmla="*/ 972 w 1327"/>
              <a:gd name="T5" fmla="*/ 206 h 817"/>
              <a:gd name="T6" fmla="*/ 759 w 1327"/>
              <a:gd name="T7" fmla="*/ 328 h 817"/>
              <a:gd name="T8" fmla="*/ 759 w 1327"/>
              <a:gd name="T9" fmla="*/ 655 h 817"/>
              <a:gd name="T10" fmla="*/ 1043 w 1327"/>
              <a:gd name="T11" fmla="*/ 817 h 817"/>
              <a:gd name="T12" fmla="*/ 1327 w 1327"/>
              <a:gd name="T13" fmla="*/ 655 h 817"/>
              <a:gd name="T14" fmla="*/ 1327 w 1327"/>
              <a:gd name="T15" fmla="*/ 328 h 817"/>
              <a:gd name="T16" fmla="*/ 1270 w 1327"/>
              <a:gd name="T17" fmla="*/ 296 h 817"/>
              <a:gd name="T18" fmla="*/ 1171 w 1327"/>
              <a:gd name="T19" fmla="*/ 239 h 817"/>
              <a:gd name="T20" fmla="*/ 566 w 1327"/>
              <a:gd name="T21" fmla="*/ 0 h 817"/>
              <a:gd name="T22" fmla="*/ 211 w 1327"/>
              <a:gd name="T23" fmla="*/ 206 h 817"/>
              <a:gd name="T24" fmla="*/ 211 w 1327"/>
              <a:gd name="T25" fmla="*/ 206 h 817"/>
              <a:gd name="T26" fmla="*/ 0 w 1327"/>
              <a:gd name="T27" fmla="*/ 328 h 817"/>
              <a:gd name="T28" fmla="*/ 0 w 1327"/>
              <a:gd name="T29" fmla="*/ 655 h 817"/>
              <a:gd name="T30" fmla="*/ 282 w 1327"/>
              <a:gd name="T31" fmla="*/ 817 h 817"/>
              <a:gd name="T32" fmla="*/ 566 w 1327"/>
              <a:gd name="T33" fmla="*/ 655 h 817"/>
              <a:gd name="T34" fmla="*/ 566 w 1327"/>
              <a:gd name="T35" fmla="*/ 328 h 817"/>
              <a:gd name="T36" fmla="*/ 509 w 1327"/>
              <a:gd name="T37" fmla="*/ 296 h 817"/>
              <a:gd name="T38" fmla="*/ 410 w 1327"/>
              <a:gd name="T39" fmla="*/ 23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7" h="817">
                <a:moveTo>
                  <a:pt x="1327" y="0"/>
                </a:moveTo>
                <a:lnTo>
                  <a:pt x="972" y="206"/>
                </a:lnTo>
                <a:lnTo>
                  <a:pt x="972" y="206"/>
                </a:lnTo>
                <a:lnTo>
                  <a:pt x="759" y="328"/>
                </a:lnTo>
                <a:lnTo>
                  <a:pt x="759" y="655"/>
                </a:lnTo>
                <a:lnTo>
                  <a:pt x="1043" y="817"/>
                </a:lnTo>
                <a:lnTo>
                  <a:pt x="1327" y="655"/>
                </a:lnTo>
                <a:lnTo>
                  <a:pt x="1327" y="328"/>
                </a:lnTo>
                <a:lnTo>
                  <a:pt x="1270" y="296"/>
                </a:lnTo>
                <a:lnTo>
                  <a:pt x="1171" y="239"/>
                </a:lnTo>
                <a:moveTo>
                  <a:pt x="566" y="0"/>
                </a:moveTo>
                <a:lnTo>
                  <a:pt x="211" y="206"/>
                </a:lnTo>
                <a:lnTo>
                  <a:pt x="211" y="206"/>
                </a:lnTo>
                <a:lnTo>
                  <a:pt x="0" y="328"/>
                </a:lnTo>
                <a:lnTo>
                  <a:pt x="0" y="655"/>
                </a:lnTo>
                <a:lnTo>
                  <a:pt x="282" y="817"/>
                </a:lnTo>
                <a:lnTo>
                  <a:pt x="566" y="655"/>
                </a:lnTo>
                <a:lnTo>
                  <a:pt x="566" y="328"/>
                </a:lnTo>
                <a:lnTo>
                  <a:pt x="509" y="296"/>
                </a:lnTo>
                <a:lnTo>
                  <a:pt x="410" y="239"/>
                </a:lnTo>
              </a:path>
            </a:pathLst>
          </a:custGeom>
          <a:noFill/>
          <a:ln w="762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F443CC8B-F666-424E-B009-97DAB4A1AC79}"/>
              </a:ext>
            </a:extLst>
          </p:cNvPr>
          <p:cNvGrpSpPr/>
          <p:nvPr userDrawn="1"/>
        </p:nvGrpSpPr>
        <p:grpSpPr>
          <a:xfrm>
            <a:off x="304874" y="305682"/>
            <a:ext cx="468165" cy="537098"/>
            <a:chOff x="477838" y="431800"/>
            <a:chExt cx="517525" cy="593726"/>
          </a:xfrm>
          <a:solidFill>
            <a:schemeClr val="bg1"/>
          </a:solidFill>
        </p:grpSpPr>
        <p:sp>
          <p:nvSpPr>
            <p:cNvPr id="13" name="Oval 5">
              <a:extLst>
                <a:ext uri="{FF2B5EF4-FFF2-40B4-BE49-F238E27FC236}">
                  <a16:creationId xmlns:a16="http://schemas.microsoft.com/office/drawing/2014/main" id="{3F514221-5073-4A0C-ADDB-A3833746566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8965381A-DD6D-4887-9F3F-806459209FDD}"/>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DA31A938-CDB9-4EEE-A431-B14B1E7B3C6C}"/>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Tree>
    <p:extLst>
      <p:ext uri="{BB962C8B-B14F-4D97-AF65-F5344CB8AC3E}">
        <p14:creationId xmlns:p14="http://schemas.microsoft.com/office/powerpoint/2010/main" val="2459780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1AEFF-574E-4C13-AF30-D14539454A07}"/>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2554784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grey pan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365183-2802-42DF-A2E6-EAFDDADF4586}"/>
              </a:ext>
            </a:extLst>
          </p:cNvPr>
          <p:cNvSpPr/>
          <p:nvPr userDrawn="1"/>
        </p:nvSpPr>
        <p:spPr>
          <a:xfrm>
            <a:off x="-1" y="0"/>
            <a:ext cx="48979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3971AEFF-574E-4C13-AF30-D14539454A07}"/>
              </a:ext>
            </a:extLst>
          </p:cNvPr>
          <p:cNvSpPr>
            <a:spLocks noGrp="1"/>
          </p:cNvSpPr>
          <p:nvPr>
            <p:ph type="title" hasCustomPrompt="1"/>
          </p:nvPr>
        </p:nvSpPr>
        <p:spPr>
          <a:xfrm>
            <a:off x="1077913" y="568890"/>
            <a:ext cx="2932772" cy="1833993"/>
          </a:xfrm>
        </p:spPr>
        <p:txBody>
          <a:bodyPr/>
          <a:lstStyle>
            <a:lvl1pPr>
              <a:defRPr>
                <a:solidFill>
                  <a:schemeClr val="bg1"/>
                </a:solidFill>
              </a:defRPr>
            </a:lvl1pPr>
          </a:lstStyle>
          <a:p>
            <a:r>
              <a:rPr lang="en-US"/>
              <a:t>Add title</a:t>
            </a:r>
            <a:endParaRPr lang="en-GB"/>
          </a:p>
        </p:txBody>
      </p:sp>
      <p:grpSp>
        <p:nvGrpSpPr>
          <p:cNvPr id="4" name="Group 3">
            <a:extLst>
              <a:ext uri="{FF2B5EF4-FFF2-40B4-BE49-F238E27FC236}">
                <a16:creationId xmlns:a16="http://schemas.microsoft.com/office/drawing/2014/main" id="{BEA678A5-C0C0-43D1-A0D1-749F8F1C00E4}"/>
              </a:ext>
            </a:extLst>
          </p:cNvPr>
          <p:cNvGrpSpPr/>
          <p:nvPr userDrawn="1"/>
        </p:nvGrpSpPr>
        <p:grpSpPr>
          <a:xfrm>
            <a:off x="304874" y="305682"/>
            <a:ext cx="468165" cy="537098"/>
            <a:chOff x="477838" y="431800"/>
            <a:chExt cx="517525" cy="593726"/>
          </a:xfrm>
          <a:solidFill>
            <a:schemeClr val="bg1"/>
          </a:solidFill>
        </p:grpSpPr>
        <p:sp>
          <p:nvSpPr>
            <p:cNvPr id="5" name="Oval 5">
              <a:extLst>
                <a:ext uri="{FF2B5EF4-FFF2-40B4-BE49-F238E27FC236}">
                  <a16:creationId xmlns:a16="http://schemas.microsoft.com/office/drawing/2014/main" id="{B02B11D8-E97E-412C-8DC2-C4B6B6C20C75}"/>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6" name="Freeform 6">
              <a:extLst>
                <a:ext uri="{FF2B5EF4-FFF2-40B4-BE49-F238E27FC236}">
                  <a16:creationId xmlns:a16="http://schemas.microsoft.com/office/drawing/2014/main" id="{14F00CA0-020A-41A1-A145-AAF5D89310FC}"/>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39F3B0E5-637F-468C-A6E0-9E4D99B4C42F}"/>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Tree>
    <p:extLst>
      <p:ext uri="{BB962C8B-B14F-4D97-AF65-F5344CB8AC3E}">
        <p14:creationId xmlns:p14="http://schemas.microsoft.com/office/powerpoint/2010/main" val="3668759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display panel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C1C76E3-F4BB-4CBA-8659-B0A7154888B5}"/>
              </a:ext>
            </a:extLst>
          </p:cNvPr>
          <p:cNvCxnSpPr>
            <a:cxnSpLocks/>
          </p:cNvCxnSpPr>
          <p:nvPr userDrawn="1"/>
        </p:nvCxnSpPr>
        <p:spPr>
          <a:xfrm>
            <a:off x="6269037" y="1736725"/>
            <a:ext cx="0" cy="44021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B72BE5F9-C43F-4282-8599-865292306997}"/>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3C551644-CE44-4943-AE0D-124EF3C264EB}"/>
              </a:ext>
            </a:extLst>
          </p:cNvPr>
          <p:cNvSpPr>
            <a:spLocks noGrp="1"/>
          </p:cNvSpPr>
          <p:nvPr>
            <p:ph sz="quarter" idx="10" hasCustomPrompt="1"/>
          </p:nvPr>
        </p:nvSpPr>
        <p:spPr>
          <a:xfrm>
            <a:off x="1077913" y="1736725"/>
            <a:ext cx="5018087" cy="4402138"/>
          </a:xfrm>
        </p:spPr>
        <p:txBody>
          <a:bodyPr/>
          <a:lstStyle>
            <a:lvl1pPr>
              <a:defRPr/>
            </a:lvl1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076E6CED-891E-4544-9830-0110164DE551}"/>
              </a:ext>
            </a:extLst>
          </p:cNvPr>
          <p:cNvSpPr>
            <a:spLocks noGrp="1"/>
          </p:cNvSpPr>
          <p:nvPr>
            <p:ph sz="quarter" idx="11" hasCustomPrompt="1"/>
          </p:nvPr>
        </p:nvSpPr>
        <p:spPr>
          <a:xfrm>
            <a:off x="6446838" y="1736725"/>
            <a:ext cx="5018087" cy="4402138"/>
          </a:xfrm>
        </p:spPr>
        <p:txBody>
          <a:bodyPr/>
          <a:lstStyle>
            <a:lvl1pPr>
              <a:defRPr/>
            </a:lvl1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963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display panel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C1C76E3-F4BB-4CBA-8659-B0A7154888B5}"/>
              </a:ext>
            </a:extLst>
          </p:cNvPr>
          <p:cNvCxnSpPr>
            <a:cxnSpLocks/>
          </p:cNvCxnSpPr>
          <p:nvPr userDrawn="1"/>
        </p:nvCxnSpPr>
        <p:spPr>
          <a:xfrm>
            <a:off x="4461613" y="1736725"/>
            <a:ext cx="0" cy="44021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B72BE5F9-C43F-4282-8599-865292306997}"/>
              </a:ext>
            </a:extLst>
          </p:cNvPr>
          <p:cNvSpPr>
            <a:spLocks noGrp="1"/>
          </p:cNvSpPr>
          <p:nvPr>
            <p:ph type="title" hasCustomPrompt="1"/>
          </p:nvPr>
        </p:nvSpPr>
        <p:spPr/>
        <p:txBody>
          <a:bodyPr/>
          <a:lstStyle>
            <a:lvl1pPr>
              <a:defRPr/>
            </a:lvl1pPr>
          </a:lstStyle>
          <a:p>
            <a:r>
              <a:rPr lang="en-US"/>
              <a:t>Add title</a:t>
            </a:r>
            <a:endParaRPr lang="en-GB"/>
          </a:p>
        </p:txBody>
      </p:sp>
      <p:cxnSp>
        <p:nvCxnSpPr>
          <p:cNvPr id="5" name="Straight Connector 4">
            <a:extLst>
              <a:ext uri="{FF2B5EF4-FFF2-40B4-BE49-F238E27FC236}">
                <a16:creationId xmlns:a16="http://schemas.microsoft.com/office/drawing/2014/main" id="{013ABB8E-EF71-4569-98F8-95B7532B3BC1}"/>
              </a:ext>
            </a:extLst>
          </p:cNvPr>
          <p:cNvCxnSpPr>
            <a:cxnSpLocks/>
          </p:cNvCxnSpPr>
          <p:nvPr userDrawn="1"/>
        </p:nvCxnSpPr>
        <p:spPr>
          <a:xfrm>
            <a:off x="8088014" y="1736725"/>
            <a:ext cx="0" cy="44021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59F566E5-DA8E-40D1-98D4-E35AA074DFF8}"/>
              </a:ext>
            </a:extLst>
          </p:cNvPr>
          <p:cNvSpPr>
            <a:spLocks noGrp="1"/>
          </p:cNvSpPr>
          <p:nvPr>
            <p:ph sz="quarter" idx="10" hasCustomPrompt="1"/>
          </p:nvPr>
        </p:nvSpPr>
        <p:spPr>
          <a:xfrm>
            <a:off x="1077914" y="1736725"/>
            <a:ext cx="3140997" cy="4402138"/>
          </a:xfrm>
        </p:spPr>
        <p:txBody>
          <a:bodyPr/>
          <a:lstStyle>
            <a:lvl1pPr>
              <a:defRPr/>
            </a:lvl1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D4F62614-8E14-4ED0-AE57-5D17672C5F17}"/>
              </a:ext>
            </a:extLst>
          </p:cNvPr>
          <p:cNvSpPr>
            <a:spLocks noGrp="1"/>
          </p:cNvSpPr>
          <p:nvPr>
            <p:ph sz="quarter" idx="11" hasCustomPrompt="1"/>
          </p:nvPr>
        </p:nvSpPr>
        <p:spPr>
          <a:xfrm>
            <a:off x="4704315" y="1736725"/>
            <a:ext cx="3140997" cy="4402138"/>
          </a:xfrm>
        </p:spPr>
        <p:txBody>
          <a:bodyPr/>
          <a:lstStyle>
            <a:lvl1pPr>
              <a:defRPr/>
            </a:lvl1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441DFA19-7730-4829-B0B3-CA61BA04FC0A}"/>
              </a:ext>
            </a:extLst>
          </p:cNvPr>
          <p:cNvSpPr>
            <a:spLocks noGrp="1"/>
          </p:cNvSpPr>
          <p:nvPr>
            <p:ph sz="quarter" idx="12" hasCustomPrompt="1"/>
          </p:nvPr>
        </p:nvSpPr>
        <p:spPr>
          <a:xfrm>
            <a:off x="8330716" y="1736725"/>
            <a:ext cx="3140997" cy="4402138"/>
          </a:xfrm>
        </p:spPr>
        <p:txBody>
          <a:bodyPr/>
          <a:lstStyle>
            <a:lvl1pPr>
              <a:defRPr/>
            </a:lvl1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2827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2EE6-8741-42EA-97B0-95D633B52CC8}"/>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15" name="Text Placeholder 14">
            <a:extLst>
              <a:ext uri="{FF2B5EF4-FFF2-40B4-BE49-F238E27FC236}">
                <a16:creationId xmlns:a16="http://schemas.microsoft.com/office/drawing/2014/main" id="{8232B640-8DF4-46CE-9D49-CD0326EF8AF9}"/>
              </a:ext>
            </a:extLst>
          </p:cNvPr>
          <p:cNvSpPr>
            <a:spLocks noGrp="1"/>
          </p:cNvSpPr>
          <p:nvPr>
            <p:ph type="body" sz="quarter" idx="10"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16" name="Text Placeholder 4">
            <a:extLst>
              <a:ext uri="{FF2B5EF4-FFF2-40B4-BE49-F238E27FC236}">
                <a16:creationId xmlns:a16="http://schemas.microsoft.com/office/drawing/2014/main" id="{5695F771-E660-4A1D-B79F-9A8F42E84284}"/>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Tree>
    <p:extLst>
      <p:ext uri="{BB962C8B-B14F-4D97-AF65-F5344CB8AC3E}">
        <p14:creationId xmlns:p14="http://schemas.microsoft.com/office/powerpoint/2010/main" val="2109599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886885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mp; 2 content (one dark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a:solidFill>
            <a:schemeClr val="accent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205893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accent1"/>
        </a:solidFill>
        <a:effectLst/>
      </p:bgPr>
    </p:bg>
    <p:spTree>
      <p:nvGrpSpPr>
        <p:cNvPr id="1" name=""/>
        <p:cNvGrpSpPr/>
        <p:nvPr/>
      </p:nvGrpSpPr>
      <p:grpSpPr>
        <a:xfrm>
          <a:off x="0" y="0"/>
          <a:ext cx="0" cy="0"/>
          <a:chOff x="0" y="0"/>
          <a:chExt cx="0" cy="0"/>
        </a:xfrm>
      </p:grpSpPr>
      <p:pic>
        <p:nvPicPr>
          <p:cNvPr id="20" name="Picture 19" descr="A large white building&#10;&#10;Description automatically generated">
            <a:extLst>
              <a:ext uri="{FF2B5EF4-FFF2-40B4-BE49-F238E27FC236}">
                <a16:creationId xmlns:a16="http://schemas.microsoft.com/office/drawing/2014/main" id="{73CE78DF-1E4F-4B1F-8ABB-168D82D2BC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42" name="Group 41">
            <a:extLst>
              <a:ext uri="{FF2B5EF4-FFF2-40B4-BE49-F238E27FC236}">
                <a16:creationId xmlns:a16="http://schemas.microsoft.com/office/drawing/2014/main" id="{EE1909F1-D987-4397-BF19-D75D2778D88E}"/>
              </a:ext>
            </a:extLst>
          </p:cNvPr>
          <p:cNvGrpSpPr/>
          <p:nvPr userDrawn="1"/>
        </p:nvGrpSpPr>
        <p:grpSpPr>
          <a:xfrm>
            <a:off x="0" y="0"/>
            <a:ext cx="12192000" cy="6858000"/>
            <a:chOff x="0" y="0"/>
            <a:chExt cx="12192000" cy="6858000"/>
          </a:xfrm>
        </p:grpSpPr>
        <p:sp>
          <p:nvSpPr>
            <p:cNvPr id="4" name="Rectangle 3">
              <a:extLst>
                <a:ext uri="{FF2B5EF4-FFF2-40B4-BE49-F238E27FC236}">
                  <a16:creationId xmlns:a16="http://schemas.microsoft.com/office/drawing/2014/main" id="{3AF8CBB3-F55E-47D5-9CCA-A7A9AB69F86A}"/>
                </a:ext>
              </a:extLst>
            </p:cNvPr>
            <p:cNvSpPr/>
            <p:nvPr userDrawn="1"/>
          </p:nvSpPr>
          <p:spPr>
            <a:xfrm>
              <a:off x="0" y="0"/>
              <a:ext cx="12192000" cy="6858000"/>
            </a:xfrm>
            <a:prstGeom prst="rect">
              <a:avLst/>
            </a:prstGeom>
            <a:solidFill>
              <a:srgbClr val="52596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Shape 40">
              <a:extLst>
                <a:ext uri="{FF2B5EF4-FFF2-40B4-BE49-F238E27FC236}">
                  <a16:creationId xmlns:a16="http://schemas.microsoft.com/office/drawing/2014/main" id="{7BF63166-73BE-4204-AF76-921271A3CDE6}"/>
                </a:ext>
              </a:extLst>
            </p:cNvPr>
            <p:cNvSpPr>
              <a:spLocks noChangeArrowheads="1"/>
            </p:cNvSpPr>
            <p:nvPr userDrawn="1"/>
          </p:nvSpPr>
          <p:spPr bwMode="auto">
            <a:xfrm>
              <a:off x="3210346" y="5604544"/>
              <a:ext cx="5771310" cy="1250689"/>
            </a:xfrm>
            <a:custGeom>
              <a:avLst/>
              <a:gdLst>
                <a:gd name="connsiteX0" fmla="*/ 2885655 w 5771310"/>
                <a:gd name="connsiteY0" fmla="*/ 0 h 1250689"/>
                <a:gd name="connsiteX1" fmla="*/ 5690543 w 5771310"/>
                <a:gd name="connsiteY1" fmla="*/ 1161823 h 1250689"/>
                <a:gd name="connsiteX2" fmla="*/ 5771310 w 5771310"/>
                <a:gd name="connsiteY2" fmla="*/ 1250689 h 1250689"/>
                <a:gd name="connsiteX3" fmla="*/ 0 w 5771310"/>
                <a:gd name="connsiteY3" fmla="*/ 1250689 h 1250689"/>
                <a:gd name="connsiteX4" fmla="*/ 80767 w 5771310"/>
                <a:gd name="connsiteY4" fmla="*/ 1161823 h 1250689"/>
                <a:gd name="connsiteX5" fmla="*/ 2885655 w 5771310"/>
                <a:gd name="connsiteY5" fmla="*/ 0 h 125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1310" h="1250689">
                  <a:moveTo>
                    <a:pt x="2885655" y="0"/>
                  </a:moveTo>
                  <a:cubicBezTo>
                    <a:pt x="3981032" y="0"/>
                    <a:pt x="4972710" y="443990"/>
                    <a:pt x="5690543" y="1161823"/>
                  </a:cubicBezTo>
                  <a:lnTo>
                    <a:pt x="5771310" y="1250689"/>
                  </a:lnTo>
                  <a:lnTo>
                    <a:pt x="0" y="1250689"/>
                  </a:lnTo>
                  <a:lnTo>
                    <a:pt x="80767" y="1161823"/>
                  </a:lnTo>
                  <a:cubicBezTo>
                    <a:pt x="798601" y="443990"/>
                    <a:pt x="1790278" y="0"/>
                    <a:pt x="2885655" y="0"/>
                  </a:cubicBezTo>
                  <a:close/>
                </a:path>
              </a:pathLst>
            </a:custGeom>
            <a:solidFill>
              <a:srgbClr val="323E48">
                <a:alpha val="69804"/>
              </a:srgbClr>
            </a:solidFill>
            <a:ln>
              <a:noFill/>
            </a:ln>
          </p:spPr>
          <p:txBody>
            <a:bodyPr vert="horz" wrap="square" lIns="91440" tIns="45720" rIns="91440" bIns="45720" numCol="1" anchor="ctr" anchorCtr="0" compatLnSpc="1">
              <a:prstTxWarp prst="textNoShape">
                <a:avLst/>
              </a:prstTxWarp>
              <a:noAutofit/>
            </a:bodyPr>
            <a:lstStyle/>
            <a:p>
              <a:endParaRPr lang="en-GB"/>
            </a:p>
          </p:txBody>
        </p:sp>
        <p:sp>
          <p:nvSpPr>
            <p:cNvPr id="40" name="Freeform: Shape 39">
              <a:extLst>
                <a:ext uri="{FF2B5EF4-FFF2-40B4-BE49-F238E27FC236}">
                  <a16:creationId xmlns:a16="http://schemas.microsoft.com/office/drawing/2014/main" id="{D3EB7967-4088-48EF-9824-A3E8A4D8C492}"/>
                </a:ext>
              </a:extLst>
            </p:cNvPr>
            <p:cNvSpPr>
              <a:spLocks/>
            </p:cNvSpPr>
            <p:nvPr userDrawn="1"/>
          </p:nvSpPr>
          <p:spPr bwMode="auto">
            <a:xfrm>
              <a:off x="0" y="1783"/>
              <a:ext cx="12192000" cy="5900207"/>
            </a:xfrm>
            <a:custGeom>
              <a:avLst/>
              <a:gdLst>
                <a:gd name="connsiteX0" fmla="*/ 5550330 w 12192000"/>
                <a:gd name="connsiteY0" fmla="*/ 0 h 5900207"/>
                <a:gd name="connsiteX1" fmla="*/ 6641673 w 12192000"/>
                <a:gd name="connsiteY1" fmla="*/ 0 h 5900207"/>
                <a:gd name="connsiteX2" fmla="*/ 12192000 w 12192000"/>
                <a:gd name="connsiteY2" fmla="*/ 3166752 h 5900207"/>
                <a:gd name="connsiteX3" fmla="*/ 12192000 w 12192000"/>
                <a:gd name="connsiteY3" fmla="*/ 5900206 h 5900207"/>
                <a:gd name="connsiteX4" fmla="*/ 6096001 w 12192000"/>
                <a:gd name="connsiteY4" fmla="*/ 2438919 h 5900207"/>
                <a:gd name="connsiteX5" fmla="*/ 0 w 12192000"/>
                <a:gd name="connsiteY5" fmla="*/ 5900207 h 5900207"/>
                <a:gd name="connsiteX6" fmla="*/ 0 w 12192000"/>
                <a:gd name="connsiteY6" fmla="*/ 3166752 h 590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900207">
                  <a:moveTo>
                    <a:pt x="5550330" y="0"/>
                  </a:moveTo>
                  <a:lnTo>
                    <a:pt x="6641673" y="0"/>
                  </a:lnTo>
                  <a:lnTo>
                    <a:pt x="12192000" y="3166752"/>
                  </a:lnTo>
                  <a:lnTo>
                    <a:pt x="12192000" y="5900206"/>
                  </a:lnTo>
                  <a:lnTo>
                    <a:pt x="6096001" y="2438919"/>
                  </a:lnTo>
                  <a:lnTo>
                    <a:pt x="0" y="5900207"/>
                  </a:lnTo>
                  <a:lnTo>
                    <a:pt x="0" y="3166752"/>
                  </a:lnTo>
                  <a:close/>
                </a:path>
              </a:pathLst>
            </a:custGeom>
            <a:solidFill>
              <a:srgbClr val="323E48">
                <a:alpha val="69804"/>
              </a:srgbClr>
            </a:solidFill>
            <a:ln>
              <a:noFill/>
            </a:ln>
          </p:spPr>
          <p:txBody>
            <a:bodyPr vert="horz" wrap="square" lIns="91440" tIns="45720" rIns="91440" bIns="45720" numCol="1" anchor="ctr" anchorCtr="0" compatLnSpc="1">
              <a:prstTxWarp prst="textNoShape">
                <a:avLst/>
              </a:prstTxWarp>
              <a:noAutofit/>
            </a:bodyPr>
            <a:lstStyle/>
            <a:p>
              <a:endParaRPr lang="en-GB"/>
            </a:p>
          </p:txBody>
        </p:sp>
        <p:pic>
          <p:nvPicPr>
            <p:cNvPr id="13" name="Picture 12" descr="A picture containing drawing&#10;&#10;Description automatically generated">
              <a:extLst>
                <a:ext uri="{FF2B5EF4-FFF2-40B4-BE49-F238E27FC236}">
                  <a16:creationId xmlns:a16="http://schemas.microsoft.com/office/drawing/2014/main" id="{4F1491D8-03C2-4182-B470-866B69C689BE}"/>
                </a:ext>
              </a:extLst>
            </p:cNvPr>
            <p:cNvPicPr>
              <a:picLocks noChangeAspect="1"/>
            </p:cNvPicPr>
            <p:nvPr userDrawn="1"/>
          </p:nvPicPr>
          <p:blipFill>
            <a:blip r:embed="rId3"/>
            <a:stretch>
              <a:fillRect/>
            </a:stretch>
          </p:blipFill>
          <p:spPr>
            <a:xfrm>
              <a:off x="482193" y="469432"/>
              <a:ext cx="2405949" cy="1139821"/>
            </a:xfrm>
            <a:prstGeom prst="rect">
              <a:avLst/>
            </a:prstGeom>
          </p:spPr>
        </p:pic>
      </p:grpSp>
      <p:sp>
        <p:nvSpPr>
          <p:cNvPr id="2" name="Title 1">
            <a:extLst>
              <a:ext uri="{FF2B5EF4-FFF2-40B4-BE49-F238E27FC236}">
                <a16:creationId xmlns:a16="http://schemas.microsoft.com/office/drawing/2014/main" id="{F310614D-D514-4895-8C6B-495929B09138}"/>
              </a:ext>
            </a:extLst>
          </p:cNvPr>
          <p:cNvSpPr>
            <a:spLocks noGrp="1"/>
          </p:cNvSpPr>
          <p:nvPr userDrawn="1">
            <p:ph type="ctrTitle" hasCustomPrompt="1"/>
          </p:nvPr>
        </p:nvSpPr>
        <p:spPr>
          <a:xfrm>
            <a:off x="1077913" y="3758594"/>
            <a:ext cx="5569374" cy="928247"/>
          </a:xfrm>
        </p:spPr>
        <p:txBody>
          <a:bodyPr anchor="b"/>
          <a:lstStyle>
            <a:lvl1pPr algn="l">
              <a:defRPr sz="3200">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userDrawn="1">
            <p:ph type="subTitle" idx="1" hasCustomPrompt="1"/>
          </p:nvPr>
        </p:nvSpPr>
        <p:spPr>
          <a:xfrm>
            <a:off x="1077913" y="4686841"/>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7" name="Text Placeholder 16">
            <a:extLst>
              <a:ext uri="{FF2B5EF4-FFF2-40B4-BE49-F238E27FC236}">
                <a16:creationId xmlns:a16="http://schemas.microsoft.com/office/drawing/2014/main" id="{6E5732E0-A115-44A5-AC44-D7D2A70B666F}"/>
              </a:ext>
            </a:extLst>
          </p:cNvPr>
          <p:cNvSpPr>
            <a:spLocks noGrp="1"/>
          </p:cNvSpPr>
          <p:nvPr userDrawn="1">
            <p:ph type="body" sz="quarter" idx="10" hasCustomPrompt="1"/>
          </p:nvPr>
        </p:nvSpPr>
        <p:spPr>
          <a:xfrm>
            <a:off x="1077913" y="5485536"/>
            <a:ext cx="5569374" cy="199914"/>
          </a:xfrm>
        </p:spPr>
        <p:txBody>
          <a:bodyPr/>
          <a:lstStyle>
            <a:lvl1pPr marL="0" indent="0">
              <a:lnSpc>
                <a:spcPct val="100000"/>
              </a:lnSpc>
              <a:spcBef>
                <a:spcPts val="0"/>
              </a:spcBef>
              <a:buNone/>
              <a:defRPr sz="1200" b="1">
                <a:solidFill>
                  <a:schemeClr val="bg1"/>
                </a:solidFill>
              </a:defRPr>
            </a:lvl1pPr>
          </a:lstStyle>
          <a:p>
            <a:pPr lvl="0"/>
            <a:r>
              <a:rPr lang="en-US"/>
              <a:t>Add presenter name</a:t>
            </a:r>
            <a:endParaRPr lang="en-GB"/>
          </a:p>
        </p:txBody>
      </p:sp>
      <p:sp>
        <p:nvSpPr>
          <p:cNvPr id="18" name="Text Placeholder 16">
            <a:extLst>
              <a:ext uri="{FF2B5EF4-FFF2-40B4-BE49-F238E27FC236}">
                <a16:creationId xmlns:a16="http://schemas.microsoft.com/office/drawing/2014/main" id="{D6E93F3D-F8D9-4883-B872-02110083C425}"/>
              </a:ext>
            </a:extLst>
          </p:cNvPr>
          <p:cNvSpPr>
            <a:spLocks noGrp="1"/>
          </p:cNvSpPr>
          <p:nvPr userDrawn="1">
            <p:ph type="body" sz="quarter" idx="11" hasCustomPrompt="1"/>
          </p:nvPr>
        </p:nvSpPr>
        <p:spPr>
          <a:xfrm>
            <a:off x="1077913" y="5938949"/>
            <a:ext cx="5569374" cy="199914"/>
          </a:xfrm>
        </p:spPr>
        <p:txBody>
          <a:bodyPr/>
          <a:lstStyle>
            <a:lvl1pPr marL="0" indent="0">
              <a:lnSpc>
                <a:spcPct val="100000"/>
              </a:lnSpc>
              <a:spcBef>
                <a:spcPts val="0"/>
              </a:spcBef>
              <a:buNone/>
              <a:defRPr sz="1200">
                <a:solidFill>
                  <a:schemeClr val="bg1"/>
                </a:solidFill>
              </a:defRPr>
            </a:lvl1pPr>
          </a:lstStyle>
          <a:p>
            <a:pPr lvl="0"/>
            <a:r>
              <a:rPr lang="en-US"/>
              <a:t>Add date</a:t>
            </a:r>
            <a:endParaRPr lang="en-GB"/>
          </a:p>
        </p:txBody>
      </p:sp>
      <p:sp>
        <p:nvSpPr>
          <p:cNvPr id="19" name="Text Placeholder 16">
            <a:extLst>
              <a:ext uri="{FF2B5EF4-FFF2-40B4-BE49-F238E27FC236}">
                <a16:creationId xmlns:a16="http://schemas.microsoft.com/office/drawing/2014/main" id="{F85CA4DD-EBF0-4A0F-B59C-133842357E80}"/>
              </a:ext>
            </a:extLst>
          </p:cNvPr>
          <p:cNvSpPr>
            <a:spLocks noGrp="1"/>
          </p:cNvSpPr>
          <p:nvPr userDrawn="1">
            <p:ph type="body" sz="quarter" idx="12" hasCustomPrompt="1"/>
          </p:nvPr>
        </p:nvSpPr>
        <p:spPr>
          <a:xfrm>
            <a:off x="1077913" y="5712242"/>
            <a:ext cx="5569374" cy="199914"/>
          </a:xfrm>
        </p:spPr>
        <p:txBody>
          <a:bodyPr/>
          <a:lstStyle>
            <a:lvl1pPr marL="0" indent="0">
              <a:lnSpc>
                <a:spcPct val="100000"/>
              </a:lnSpc>
              <a:spcBef>
                <a:spcPts val="0"/>
              </a:spcBef>
              <a:buNone/>
              <a:defRPr sz="1200" i="0">
                <a:solidFill>
                  <a:schemeClr val="bg1"/>
                </a:solidFill>
              </a:defRPr>
            </a:lvl1pPr>
          </a:lstStyle>
          <a:p>
            <a:pPr lvl="0"/>
            <a:r>
              <a:rPr lang="en-US"/>
              <a:t>Add job title</a:t>
            </a:r>
            <a:endParaRPr lang="en-GB"/>
          </a:p>
        </p:txBody>
      </p:sp>
      <p:sp>
        <p:nvSpPr>
          <p:cNvPr id="43" name="Callout: Bent Line 42">
            <a:extLst>
              <a:ext uri="{FF2B5EF4-FFF2-40B4-BE49-F238E27FC236}">
                <a16:creationId xmlns:a16="http://schemas.microsoft.com/office/drawing/2014/main" id="{27A2E410-26D9-44A8-B6D7-97FBD3ECEA11}"/>
              </a:ext>
            </a:extLst>
          </p:cNvPr>
          <p:cNvSpPr/>
          <p:nvPr userDrawn="1"/>
        </p:nvSpPr>
        <p:spPr>
          <a:xfrm>
            <a:off x="12750393" y="0"/>
            <a:ext cx="1822857" cy="3429000"/>
          </a:xfrm>
          <a:prstGeom prst="borderCallout2">
            <a:avLst>
              <a:gd name="adj1" fmla="val 18750"/>
              <a:gd name="adj2" fmla="val -8333"/>
              <a:gd name="adj3" fmla="val 18750"/>
              <a:gd name="adj4" fmla="val -16667"/>
              <a:gd name="adj5" fmla="val 32251"/>
              <a:gd name="adj6" fmla="val -264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l"/>
            <a:r>
              <a:rPr lang="en-GB" sz="1600" b="1" u="none"/>
              <a:t>To change image</a:t>
            </a:r>
          </a:p>
          <a:p>
            <a:pPr algn="l"/>
            <a:endParaRPr lang="en-GB" sz="1600" u="none"/>
          </a:p>
          <a:p>
            <a:pPr marL="228600" indent="-228600" algn="l">
              <a:buFont typeface="+mj-lt"/>
              <a:buAutoNum type="arabicPeriod"/>
            </a:pPr>
            <a:r>
              <a:rPr lang="en-GB" sz="1200"/>
              <a:t>View </a:t>
            </a:r>
          </a:p>
          <a:p>
            <a:pPr marL="228600" indent="-228600" algn="l">
              <a:buFont typeface="+mj-lt"/>
              <a:buAutoNum type="arabicPeriod"/>
            </a:pPr>
            <a:r>
              <a:rPr lang="en-GB" sz="1200"/>
              <a:t>Slide master</a:t>
            </a:r>
          </a:p>
          <a:p>
            <a:pPr marL="228600" indent="-228600" algn="l">
              <a:buFont typeface="+mj-lt"/>
              <a:buAutoNum type="arabicPeriod"/>
            </a:pPr>
            <a:r>
              <a:rPr lang="en-GB" sz="1200"/>
              <a:t>Scroll to second title slide</a:t>
            </a:r>
          </a:p>
          <a:p>
            <a:pPr marL="228600" indent="-228600" algn="l">
              <a:buFont typeface="+mj-lt"/>
              <a:buAutoNum type="arabicPeriod"/>
            </a:pPr>
            <a:r>
              <a:rPr lang="en-GB" sz="1200"/>
              <a:t>Right click on top layer ‘send to back’</a:t>
            </a:r>
          </a:p>
          <a:p>
            <a:pPr marL="228600" indent="-228600" algn="l">
              <a:buFont typeface="+mj-lt"/>
              <a:buAutoNum type="arabicPeriod"/>
            </a:pPr>
            <a:r>
              <a:rPr lang="en-GB" sz="1200"/>
              <a:t>Insert image. Proportionately size image to fit page</a:t>
            </a:r>
          </a:p>
          <a:p>
            <a:pPr marL="228600" indent="-228600" algn="l">
              <a:buFont typeface="+mj-lt"/>
              <a:buAutoNum type="arabicPeriod"/>
            </a:pPr>
            <a:r>
              <a:rPr lang="en-GB" sz="1200"/>
              <a:t>Right click ‘send to back’</a:t>
            </a:r>
          </a:p>
        </p:txBody>
      </p:sp>
    </p:spTree>
    <p:extLst>
      <p:ext uri="{BB962C8B-B14F-4D97-AF65-F5344CB8AC3E}">
        <p14:creationId xmlns:p14="http://schemas.microsoft.com/office/powerpoint/2010/main" val="4241241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5018088"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4571999"/>
            <a:ext cx="5013325"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5"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2293018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mp; content with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5018087"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4" y="0"/>
            <a:ext cx="5749925" cy="6858000"/>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2008364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cs">
    <p:spTree>
      <p:nvGrpSpPr>
        <p:cNvPr id="1" name=""/>
        <p:cNvGrpSpPr/>
        <p:nvPr/>
      </p:nvGrpSpPr>
      <p:grpSpPr>
        <a:xfrm>
          <a:off x="0" y="0"/>
          <a:ext cx="0" cy="0"/>
          <a:chOff x="0" y="0"/>
          <a:chExt cx="0" cy="0"/>
        </a:xfrm>
      </p:grpSpPr>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8" name="Picture Placeholder 18">
            <a:extLst>
              <a:ext uri="{FF2B5EF4-FFF2-40B4-BE49-F238E27FC236}">
                <a16:creationId xmlns:a16="http://schemas.microsoft.com/office/drawing/2014/main" id="{FC4F8DA6-1A92-4DB0-8E51-51A3417139FF}"/>
              </a:ext>
            </a:extLst>
          </p:cNvPr>
          <p:cNvSpPr>
            <a:spLocks noGrp="1"/>
          </p:cNvSpPr>
          <p:nvPr>
            <p:ph type="pic" sz="quarter" idx="14" hasCustomPrompt="1"/>
          </p:nvPr>
        </p:nvSpPr>
        <p:spPr>
          <a:xfrm>
            <a:off x="4652967"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Picture Placeholder 18">
            <a:extLst>
              <a:ext uri="{FF2B5EF4-FFF2-40B4-BE49-F238E27FC236}">
                <a16:creationId xmlns:a16="http://schemas.microsoft.com/office/drawing/2014/main" id="{CA5CE591-C720-4F79-B451-6A0C46B06E09}"/>
              </a:ext>
            </a:extLst>
          </p:cNvPr>
          <p:cNvSpPr>
            <a:spLocks noGrp="1"/>
          </p:cNvSpPr>
          <p:nvPr>
            <p:ph type="pic" sz="quarter" idx="16" hasCustomPrompt="1"/>
          </p:nvPr>
        </p:nvSpPr>
        <p:spPr>
          <a:xfrm>
            <a:off x="822802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2329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1513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3 content (one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a:solidFill>
            <a:schemeClr val="accent1"/>
          </a:solidFill>
        </p:spPr>
        <p:txBody>
          <a:bodyPr vert="horz" lIns="360000" tIns="360000" rIns="360000" bIns="36000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3473759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mp; hex pic">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792BEF5-44BF-474C-9871-B3D0D03DE40C}"/>
              </a:ext>
            </a:extLst>
          </p:cNvPr>
          <p:cNvSpPr>
            <a:spLocks noGrp="1"/>
          </p:cNvSpPr>
          <p:nvPr>
            <p:ph type="pic" sz="quarter" idx="10" hasCustomPrompt="1"/>
          </p:nvPr>
        </p:nvSpPr>
        <p:spPr>
          <a:xfrm>
            <a:off x="7931439" y="1749236"/>
            <a:ext cx="4260561" cy="5104237"/>
          </a:xfrm>
          <a:custGeom>
            <a:avLst/>
            <a:gdLst>
              <a:gd name="connsiteX0" fmla="*/ 2073243 w 3657600"/>
              <a:gd name="connsiteY0" fmla="*/ 0 h 4381877"/>
              <a:gd name="connsiteX1" fmla="*/ 3657600 w 3657600"/>
              <a:gd name="connsiteY1" fmla="*/ 911356 h 4381877"/>
              <a:gd name="connsiteX2" fmla="*/ 3657600 w 3657600"/>
              <a:gd name="connsiteY2" fmla="*/ 3773485 h 4381877"/>
              <a:gd name="connsiteX3" fmla="*/ 2580238 w 3657600"/>
              <a:gd name="connsiteY3" fmla="*/ 4381877 h 4381877"/>
              <a:gd name="connsiteX4" fmla="*/ 1548142 w 3657600"/>
              <a:gd name="connsiteY4" fmla="*/ 4381877 h 4381877"/>
              <a:gd name="connsiteX5" fmla="*/ 0 w 3657600"/>
              <a:gd name="connsiteY5" fmla="*/ 3503691 h 4381877"/>
              <a:gd name="connsiteX6" fmla="*/ 0 w 3657600"/>
              <a:gd name="connsiteY6" fmla="*/ 1149790 h 43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4381877">
                <a:moveTo>
                  <a:pt x="2073243" y="0"/>
                </a:moveTo>
                <a:lnTo>
                  <a:pt x="3657600" y="911356"/>
                </a:lnTo>
                <a:lnTo>
                  <a:pt x="3657600" y="3773485"/>
                </a:lnTo>
                <a:lnTo>
                  <a:pt x="2580238" y="4381877"/>
                </a:lnTo>
                <a:lnTo>
                  <a:pt x="1548142" y="4381877"/>
                </a:lnTo>
                <a:lnTo>
                  <a:pt x="0" y="3503691"/>
                </a:lnTo>
                <a:lnTo>
                  <a:pt x="0" y="1149790"/>
                </a:lnTo>
                <a:close/>
              </a:path>
            </a:pathLst>
          </a:custGeom>
          <a:solidFill>
            <a:schemeClr val="accent6"/>
          </a:solidFill>
        </p:spPr>
        <p:txBody>
          <a:bodyPr wrap="square" anchor="ctr">
            <a:noAutofit/>
          </a:bodyPr>
          <a:lstStyle>
            <a:lvl1pPr marL="0" indent="0" algn="ctr">
              <a:buFont typeface="Arial" panose="020B0604020202020204" pitchFamily="34" charset="0"/>
              <a:buNone/>
              <a:defRPr/>
            </a:lvl1pPr>
          </a:lstStyle>
          <a:p>
            <a:r>
              <a:rPr lang="en-GB"/>
              <a:t>Add picture</a:t>
            </a:r>
          </a:p>
        </p:txBody>
      </p:sp>
      <p:sp>
        <p:nvSpPr>
          <p:cNvPr id="2" name="Title 1">
            <a:extLst>
              <a:ext uri="{FF2B5EF4-FFF2-40B4-BE49-F238E27FC236}">
                <a16:creationId xmlns:a16="http://schemas.microsoft.com/office/drawing/2014/main" id="{7E44AF3C-C5BA-4983-9773-0471742A0DBF}"/>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3B70BF8E-24FF-42E6-AEA1-C074932960B2}"/>
              </a:ext>
            </a:extLst>
          </p:cNvPr>
          <p:cNvSpPr>
            <a:spLocks noGrp="1"/>
          </p:cNvSpPr>
          <p:nvPr>
            <p:ph idx="1" hasCustomPrompt="1"/>
          </p:nvPr>
        </p:nvSpPr>
        <p:spPr>
          <a:xfrm>
            <a:off x="1077914" y="1749236"/>
            <a:ext cx="6083378" cy="4380101"/>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BBAF27-8798-435B-9FB2-EAAA872BFDF7}"/>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6" name="Text Placeholder 14">
            <a:extLst>
              <a:ext uri="{FF2B5EF4-FFF2-40B4-BE49-F238E27FC236}">
                <a16:creationId xmlns:a16="http://schemas.microsoft.com/office/drawing/2014/main" id="{75C2F205-E2BA-4608-A82C-A4EC65852F26}"/>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3455307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174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et in touch">
    <p:bg>
      <p:bgPr>
        <a:solidFill>
          <a:srgbClr val="2C363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950E0B-7D2C-4BE9-A693-DF86DA2CCBC7}"/>
              </a:ext>
            </a:extLst>
          </p:cNvPr>
          <p:cNvGrpSpPr/>
          <p:nvPr userDrawn="1"/>
        </p:nvGrpSpPr>
        <p:grpSpPr>
          <a:xfrm>
            <a:off x="7143184" y="1874381"/>
            <a:ext cx="5048817" cy="4983619"/>
            <a:chOff x="12806074" y="1968500"/>
            <a:chExt cx="1966913" cy="1941513"/>
          </a:xfrm>
          <a:solidFill>
            <a:srgbClr val="525963"/>
          </a:solidFill>
        </p:grpSpPr>
        <p:sp>
          <p:nvSpPr>
            <p:cNvPr id="5" name="Freeform 8">
              <a:extLst>
                <a:ext uri="{FF2B5EF4-FFF2-40B4-BE49-F238E27FC236}">
                  <a16:creationId xmlns:a16="http://schemas.microsoft.com/office/drawing/2014/main" id="{E813CB26-15D5-462D-A40E-15107B063466}"/>
                </a:ext>
              </a:extLst>
            </p:cNvPr>
            <p:cNvSpPr>
              <a:spLocks/>
            </p:cNvSpPr>
            <p:nvPr userDrawn="1"/>
          </p:nvSpPr>
          <p:spPr bwMode="auto">
            <a:xfrm>
              <a:off x="12806074" y="1968500"/>
              <a:ext cx="1966913" cy="1941513"/>
            </a:xfrm>
            <a:custGeom>
              <a:avLst/>
              <a:gdLst>
                <a:gd name="T0" fmla="*/ 0 w 1239"/>
                <a:gd name="T1" fmla="*/ 680 h 1223"/>
                <a:gd name="T2" fmla="*/ 0 w 1239"/>
                <a:gd name="T3" fmla="*/ 1223 h 1223"/>
                <a:gd name="T4" fmla="*/ 312 w 1239"/>
                <a:gd name="T5" fmla="*/ 1223 h 1223"/>
                <a:gd name="T6" fmla="*/ 312 w 1239"/>
                <a:gd name="T7" fmla="*/ 875 h 1223"/>
                <a:gd name="T8" fmla="*/ 1176 w 1239"/>
                <a:gd name="T9" fmla="*/ 376 h 1223"/>
                <a:gd name="T10" fmla="*/ 1239 w 1239"/>
                <a:gd name="T11" fmla="*/ 412 h 1223"/>
                <a:gd name="T12" fmla="*/ 1239 w 1239"/>
                <a:gd name="T13" fmla="*/ 36 h 1223"/>
                <a:gd name="T14" fmla="*/ 1176 w 1239"/>
                <a:gd name="T15" fmla="*/ 0 h 1223"/>
                <a:gd name="T16" fmla="*/ 0 w 1239"/>
                <a:gd name="T17" fmla="*/ 68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9" h="1223">
                  <a:moveTo>
                    <a:pt x="0" y="680"/>
                  </a:moveTo>
                  <a:lnTo>
                    <a:pt x="0" y="1223"/>
                  </a:lnTo>
                  <a:lnTo>
                    <a:pt x="312" y="1223"/>
                  </a:lnTo>
                  <a:lnTo>
                    <a:pt x="312" y="875"/>
                  </a:lnTo>
                  <a:lnTo>
                    <a:pt x="1176" y="376"/>
                  </a:lnTo>
                  <a:lnTo>
                    <a:pt x="1239" y="412"/>
                  </a:lnTo>
                  <a:lnTo>
                    <a:pt x="1239" y="36"/>
                  </a:lnTo>
                  <a:lnTo>
                    <a:pt x="1176" y="0"/>
                  </a:lnTo>
                  <a:lnTo>
                    <a:pt x="0" y="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10">
              <a:extLst>
                <a:ext uri="{FF2B5EF4-FFF2-40B4-BE49-F238E27FC236}">
                  <a16:creationId xmlns:a16="http://schemas.microsoft.com/office/drawing/2014/main" id="{DC0EF50A-AE4B-422E-8242-5639AC3E69D8}"/>
                </a:ext>
              </a:extLst>
            </p:cNvPr>
            <p:cNvSpPr>
              <a:spLocks/>
            </p:cNvSpPr>
            <p:nvPr userDrawn="1"/>
          </p:nvSpPr>
          <p:spPr bwMode="auto">
            <a:xfrm>
              <a:off x="13841124" y="3343275"/>
              <a:ext cx="931863" cy="566738"/>
            </a:xfrm>
            <a:custGeom>
              <a:avLst/>
              <a:gdLst>
                <a:gd name="T0" fmla="*/ 783 w 783"/>
                <a:gd name="T1" fmla="*/ 475 h 475"/>
                <a:gd name="T2" fmla="*/ 783 w 783"/>
                <a:gd name="T3" fmla="*/ 7 h 475"/>
                <a:gd name="T4" fmla="*/ 683 w 783"/>
                <a:gd name="T5" fmla="*/ 0 h 475"/>
                <a:gd name="T6" fmla="*/ 0 w 783"/>
                <a:gd name="T7" fmla="*/ 475 h 475"/>
                <a:gd name="T8" fmla="*/ 783 w 783"/>
                <a:gd name="T9" fmla="*/ 475 h 475"/>
              </a:gdLst>
              <a:ahLst/>
              <a:cxnLst>
                <a:cxn ang="0">
                  <a:pos x="T0" y="T1"/>
                </a:cxn>
                <a:cxn ang="0">
                  <a:pos x="T2" y="T3"/>
                </a:cxn>
                <a:cxn ang="0">
                  <a:pos x="T4" y="T5"/>
                </a:cxn>
                <a:cxn ang="0">
                  <a:pos x="T6" y="T7"/>
                </a:cxn>
                <a:cxn ang="0">
                  <a:pos x="T8" y="T9"/>
                </a:cxn>
              </a:cxnLst>
              <a:rect l="0" t="0" r="r" b="b"/>
              <a:pathLst>
                <a:path w="783" h="475">
                  <a:moveTo>
                    <a:pt x="783" y="475"/>
                  </a:moveTo>
                  <a:cubicBezTo>
                    <a:pt x="783" y="7"/>
                    <a:pt x="783" y="7"/>
                    <a:pt x="783" y="7"/>
                  </a:cubicBezTo>
                  <a:cubicBezTo>
                    <a:pt x="750" y="2"/>
                    <a:pt x="717" y="0"/>
                    <a:pt x="683" y="0"/>
                  </a:cubicBezTo>
                  <a:cubicBezTo>
                    <a:pt x="370" y="0"/>
                    <a:pt x="103" y="198"/>
                    <a:pt x="0" y="475"/>
                  </a:cubicBezTo>
                  <a:lnTo>
                    <a:pt x="78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 name="Picture Placeholder 18">
            <a:extLst>
              <a:ext uri="{FF2B5EF4-FFF2-40B4-BE49-F238E27FC236}">
                <a16:creationId xmlns:a16="http://schemas.microsoft.com/office/drawing/2014/main" id="{236242E8-EBCA-40B0-8863-F731559B10F8}"/>
              </a:ext>
            </a:extLst>
          </p:cNvPr>
          <p:cNvSpPr>
            <a:spLocks noGrp="1"/>
          </p:cNvSpPr>
          <p:nvPr>
            <p:ph type="pic" sz="quarter" idx="13" hasCustomPrompt="1"/>
          </p:nvPr>
        </p:nvSpPr>
        <p:spPr>
          <a:xfrm>
            <a:off x="1077912" y="841376"/>
            <a:ext cx="1926545" cy="1565872"/>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14" name="Text Placeholder 13">
            <a:extLst>
              <a:ext uri="{FF2B5EF4-FFF2-40B4-BE49-F238E27FC236}">
                <a16:creationId xmlns:a16="http://schemas.microsoft.com/office/drawing/2014/main" id="{4BF9BACB-913B-402D-B844-2FA1AA18E05F}"/>
              </a:ext>
            </a:extLst>
          </p:cNvPr>
          <p:cNvSpPr>
            <a:spLocks noGrp="1"/>
          </p:cNvSpPr>
          <p:nvPr>
            <p:ph type="body" sz="quarter" idx="15" hasCustomPrompt="1"/>
          </p:nvPr>
        </p:nvSpPr>
        <p:spPr>
          <a:xfrm>
            <a:off x="3213839" y="812349"/>
            <a:ext cx="3338512" cy="269264"/>
          </a:xfrm>
        </p:spPr>
        <p:txBody>
          <a:bodyPr/>
          <a:lstStyle>
            <a:lvl1pPr marL="0" indent="0">
              <a:buNone/>
              <a:defRPr sz="1600" b="1">
                <a:solidFill>
                  <a:schemeClr val="bg1"/>
                </a:solidFill>
              </a:defRPr>
            </a:lvl1pPr>
          </a:lstStyle>
          <a:p>
            <a:pPr lvl="0"/>
            <a:r>
              <a:rPr lang="en-US"/>
              <a:t>Name Surname</a:t>
            </a:r>
            <a:endParaRPr lang="en-GB"/>
          </a:p>
        </p:txBody>
      </p:sp>
      <p:sp>
        <p:nvSpPr>
          <p:cNvPr id="15" name="Text Placeholder 13">
            <a:extLst>
              <a:ext uri="{FF2B5EF4-FFF2-40B4-BE49-F238E27FC236}">
                <a16:creationId xmlns:a16="http://schemas.microsoft.com/office/drawing/2014/main" id="{72B7D51A-E73E-40E5-B13F-064AD49EAFEA}"/>
              </a:ext>
            </a:extLst>
          </p:cNvPr>
          <p:cNvSpPr>
            <a:spLocks noGrp="1"/>
          </p:cNvSpPr>
          <p:nvPr>
            <p:ph type="body" sz="quarter" idx="16" hasCustomPrompt="1"/>
          </p:nvPr>
        </p:nvSpPr>
        <p:spPr>
          <a:xfrm>
            <a:off x="3213839" y="1081613"/>
            <a:ext cx="3338512" cy="203652"/>
          </a:xfrm>
        </p:spPr>
        <p:txBody>
          <a:bodyPr/>
          <a:lstStyle>
            <a:lvl1pPr marL="0" indent="0">
              <a:buNone/>
              <a:defRPr sz="1200" b="0">
                <a:solidFill>
                  <a:schemeClr val="bg1"/>
                </a:solidFill>
              </a:defRPr>
            </a:lvl1pPr>
          </a:lstStyle>
          <a:p>
            <a:pPr lvl="0"/>
            <a:r>
              <a:rPr lang="en-US"/>
              <a:t>Job title</a:t>
            </a:r>
            <a:endParaRPr lang="en-GB"/>
          </a:p>
        </p:txBody>
      </p:sp>
      <p:sp>
        <p:nvSpPr>
          <p:cNvPr id="16" name="Text Placeholder 13">
            <a:extLst>
              <a:ext uri="{FF2B5EF4-FFF2-40B4-BE49-F238E27FC236}">
                <a16:creationId xmlns:a16="http://schemas.microsoft.com/office/drawing/2014/main" id="{4FC619ED-2D25-44BC-BC61-DFBB769FEE45}"/>
              </a:ext>
            </a:extLst>
          </p:cNvPr>
          <p:cNvSpPr>
            <a:spLocks noGrp="1"/>
          </p:cNvSpPr>
          <p:nvPr>
            <p:ph type="body" sz="quarter" idx="17" hasCustomPrompt="1"/>
          </p:nvPr>
        </p:nvSpPr>
        <p:spPr>
          <a:xfrm>
            <a:off x="3213839" y="1613060"/>
            <a:ext cx="3338512" cy="203652"/>
          </a:xfrm>
        </p:spPr>
        <p:txBody>
          <a:bodyPr/>
          <a:lstStyle>
            <a:lvl1pPr marL="0" indent="0">
              <a:buNone/>
              <a:defRPr sz="1200" b="0">
                <a:solidFill>
                  <a:schemeClr val="bg1"/>
                </a:solidFill>
              </a:defRPr>
            </a:lvl1pPr>
          </a:lstStyle>
          <a:p>
            <a:pPr lvl="0"/>
            <a:r>
              <a:rPr lang="en-US"/>
              <a:t>Telephone number</a:t>
            </a:r>
            <a:endParaRPr lang="en-GB"/>
          </a:p>
        </p:txBody>
      </p:sp>
      <p:sp>
        <p:nvSpPr>
          <p:cNvPr id="17" name="Text Placeholder 13">
            <a:extLst>
              <a:ext uri="{FF2B5EF4-FFF2-40B4-BE49-F238E27FC236}">
                <a16:creationId xmlns:a16="http://schemas.microsoft.com/office/drawing/2014/main" id="{4C0BB84E-E883-4753-A69F-06A89301CB42}"/>
              </a:ext>
            </a:extLst>
          </p:cNvPr>
          <p:cNvSpPr>
            <a:spLocks noGrp="1"/>
          </p:cNvSpPr>
          <p:nvPr>
            <p:ph type="body" sz="quarter" idx="18" hasCustomPrompt="1"/>
          </p:nvPr>
        </p:nvSpPr>
        <p:spPr>
          <a:xfrm>
            <a:off x="3213839" y="1852542"/>
            <a:ext cx="3338512" cy="203652"/>
          </a:xfrm>
        </p:spPr>
        <p:txBody>
          <a:bodyPr/>
          <a:lstStyle>
            <a:lvl1pPr marL="0" indent="0">
              <a:buNone/>
              <a:defRPr sz="1200" b="0">
                <a:solidFill>
                  <a:schemeClr val="bg1"/>
                </a:solidFill>
              </a:defRPr>
            </a:lvl1pPr>
          </a:lstStyle>
          <a:p>
            <a:pPr lvl="0"/>
            <a:r>
              <a:rPr lang="en-US"/>
              <a:t>Email address</a:t>
            </a:r>
            <a:endParaRPr lang="en-GB"/>
          </a:p>
        </p:txBody>
      </p:sp>
      <p:sp>
        <p:nvSpPr>
          <p:cNvPr id="18" name="Picture Placeholder 18">
            <a:extLst>
              <a:ext uri="{FF2B5EF4-FFF2-40B4-BE49-F238E27FC236}">
                <a16:creationId xmlns:a16="http://schemas.microsoft.com/office/drawing/2014/main" id="{FCA70864-70CD-402F-B30E-D1D9C95F8D18}"/>
              </a:ext>
            </a:extLst>
          </p:cNvPr>
          <p:cNvSpPr>
            <a:spLocks noGrp="1"/>
          </p:cNvSpPr>
          <p:nvPr>
            <p:ph type="pic" sz="quarter" idx="19" hasCustomPrompt="1"/>
          </p:nvPr>
        </p:nvSpPr>
        <p:spPr>
          <a:xfrm>
            <a:off x="1077912" y="2764070"/>
            <a:ext cx="1926545" cy="1565872"/>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19" name="Text Placeholder 13">
            <a:extLst>
              <a:ext uri="{FF2B5EF4-FFF2-40B4-BE49-F238E27FC236}">
                <a16:creationId xmlns:a16="http://schemas.microsoft.com/office/drawing/2014/main" id="{7558EDF7-CEA2-4BB0-95B0-66357AF595AD}"/>
              </a:ext>
            </a:extLst>
          </p:cNvPr>
          <p:cNvSpPr>
            <a:spLocks noGrp="1"/>
          </p:cNvSpPr>
          <p:nvPr>
            <p:ph type="body" sz="quarter" idx="20" hasCustomPrompt="1"/>
          </p:nvPr>
        </p:nvSpPr>
        <p:spPr>
          <a:xfrm>
            <a:off x="3213839" y="2735043"/>
            <a:ext cx="3338512" cy="269264"/>
          </a:xfrm>
        </p:spPr>
        <p:txBody>
          <a:bodyPr/>
          <a:lstStyle>
            <a:lvl1pPr marL="0" indent="0">
              <a:buNone/>
              <a:defRPr sz="1600" b="1">
                <a:solidFill>
                  <a:schemeClr val="bg1"/>
                </a:solidFill>
              </a:defRPr>
            </a:lvl1pPr>
          </a:lstStyle>
          <a:p>
            <a:pPr lvl="0"/>
            <a:r>
              <a:rPr lang="en-US"/>
              <a:t>Name Surname</a:t>
            </a:r>
            <a:endParaRPr lang="en-GB"/>
          </a:p>
        </p:txBody>
      </p:sp>
      <p:sp>
        <p:nvSpPr>
          <p:cNvPr id="20" name="Text Placeholder 13">
            <a:extLst>
              <a:ext uri="{FF2B5EF4-FFF2-40B4-BE49-F238E27FC236}">
                <a16:creationId xmlns:a16="http://schemas.microsoft.com/office/drawing/2014/main" id="{58B36B16-E62D-49F7-B790-12DB43832B75}"/>
              </a:ext>
            </a:extLst>
          </p:cNvPr>
          <p:cNvSpPr>
            <a:spLocks noGrp="1"/>
          </p:cNvSpPr>
          <p:nvPr>
            <p:ph type="body" sz="quarter" idx="21" hasCustomPrompt="1"/>
          </p:nvPr>
        </p:nvSpPr>
        <p:spPr>
          <a:xfrm>
            <a:off x="3213839" y="3004307"/>
            <a:ext cx="3338512" cy="203652"/>
          </a:xfrm>
        </p:spPr>
        <p:txBody>
          <a:bodyPr/>
          <a:lstStyle>
            <a:lvl1pPr marL="0" indent="0">
              <a:buNone/>
              <a:defRPr sz="1200" b="0">
                <a:solidFill>
                  <a:schemeClr val="bg1"/>
                </a:solidFill>
              </a:defRPr>
            </a:lvl1pPr>
          </a:lstStyle>
          <a:p>
            <a:pPr lvl="0"/>
            <a:r>
              <a:rPr lang="en-US"/>
              <a:t>Job title</a:t>
            </a:r>
            <a:endParaRPr lang="en-GB"/>
          </a:p>
        </p:txBody>
      </p:sp>
      <p:sp>
        <p:nvSpPr>
          <p:cNvPr id="21" name="Text Placeholder 13">
            <a:extLst>
              <a:ext uri="{FF2B5EF4-FFF2-40B4-BE49-F238E27FC236}">
                <a16:creationId xmlns:a16="http://schemas.microsoft.com/office/drawing/2014/main" id="{46CCFD04-E6B2-4F7A-99E2-ADA262BEAC1B}"/>
              </a:ext>
            </a:extLst>
          </p:cNvPr>
          <p:cNvSpPr>
            <a:spLocks noGrp="1"/>
          </p:cNvSpPr>
          <p:nvPr>
            <p:ph type="body" sz="quarter" idx="22" hasCustomPrompt="1"/>
          </p:nvPr>
        </p:nvSpPr>
        <p:spPr>
          <a:xfrm>
            <a:off x="3213839" y="3535754"/>
            <a:ext cx="3338512" cy="203652"/>
          </a:xfrm>
        </p:spPr>
        <p:txBody>
          <a:bodyPr/>
          <a:lstStyle>
            <a:lvl1pPr marL="0" indent="0">
              <a:buNone/>
              <a:defRPr sz="1200" b="0">
                <a:solidFill>
                  <a:schemeClr val="bg1"/>
                </a:solidFill>
              </a:defRPr>
            </a:lvl1pPr>
          </a:lstStyle>
          <a:p>
            <a:pPr lvl="0"/>
            <a:r>
              <a:rPr lang="en-US"/>
              <a:t>Telephone number</a:t>
            </a:r>
            <a:endParaRPr lang="en-GB"/>
          </a:p>
        </p:txBody>
      </p:sp>
      <p:sp>
        <p:nvSpPr>
          <p:cNvPr id="22" name="Text Placeholder 13">
            <a:extLst>
              <a:ext uri="{FF2B5EF4-FFF2-40B4-BE49-F238E27FC236}">
                <a16:creationId xmlns:a16="http://schemas.microsoft.com/office/drawing/2014/main" id="{7300DD0E-FCF2-4BAB-B634-6F8FCF9FB9F1}"/>
              </a:ext>
            </a:extLst>
          </p:cNvPr>
          <p:cNvSpPr>
            <a:spLocks noGrp="1"/>
          </p:cNvSpPr>
          <p:nvPr>
            <p:ph type="body" sz="quarter" idx="23" hasCustomPrompt="1"/>
          </p:nvPr>
        </p:nvSpPr>
        <p:spPr>
          <a:xfrm>
            <a:off x="3213839" y="3775236"/>
            <a:ext cx="3338512" cy="203652"/>
          </a:xfrm>
        </p:spPr>
        <p:txBody>
          <a:bodyPr/>
          <a:lstStyle>
            <a:lvl1pPr marL="0" indent="0">
              <a:buNone/>
              <a:defRPr sz="1200" b="0">
                <a:solidFill>
                  <a:schemeClr val="bg1"/>
                </a:solidFill>
              </a:defRPr>
            </a:lvl1pPr>
          </a:lstStyle>
          <a:p>
            <a:pPr lvl="0"/>
            <a:r>
              <a:rPr lang="en-US"/>
              <a:t>Email address</a:t>
            </a:r>
            <a:endParaRPr lang="en-GB"/>
          </a:p>
        </p:txBody>
      </p:sp>
      <p:sp>
        <p:nvSpPr>
          <p:cNvPr id="4" name="TextBox 3">
            <a:extLst>
              <a:ext uri="{FF2B5EF4-FFF2-40B4-BE49-F238E27FC236}">
                <a16:creationId xmlns:a16="http://schemas.microsoft.com/office/drawing/2014/main" id="{23573561-198A-4284-B56C-9BCF450903EE}"/>
              </a:ext>
            </a:extLst>
          </p:cNvPr>
          <p:cNvSpPr txBox="1"/>
          <p:nvPr userDrawn="1"/>
        </p:nvSpPr>
        <p:spPr>
          <a:xfrm>
            <a:off x="1077913" y="6079902"/>
            <a:ext cx="3548959" cy="573298"/>
          </a:xfrm>
          <a:prstGeom prst="rect">
            <a:avLst/>
          </a:prstGeom>
          <a:noFill/>
        </p:spPr>
        <p:txBody>
          <a:bodyPr wrap="square" lIns="0" tIns="0" rIns="0" bIns="0" rtlCol="0">
            <a:noAutofit/>
          </a:bodyPr>
          <a:lstStyle/>
          <a:p>
            <a:pPr>
              <a:lnSpc>
                <a:spcPct val="120000"/>
              </a:lnSpc>
            </a:pPr>
            <a:r>
              <a:rPr lang="en-GB" sz="900" b="1">
                <a:solidFill>
                  <a:schemeClr val="bg1"/>
                </a:solidFill>
              </a:rPr>
              <a:t>Potter Clarkson</a:t>
            </a:r>
          </a:p>
          <a:p>
            <a:pPr>
              <a:lnSpc>
                <a:spcPct val="120000"/>
              </a:lnSpc>
            </a:pPr>
            <a:r>
              <a:rPr lang="en-GB" sz="900" b="0">
                <a:solidFill>
                  <a:schemeClr val="bg1"/>
                </a:solidFill>
              </a:rPr>
              <a:t>UK, Sweden, Denmark, Germany</a:t>
            </a:r>
          </a:p>
          <a:p>
            <a:pPr>
              <a:lnSpc>
                <a:spcPct val="120000"/>
              </a:lnSpc>
            </a:pPr>
            <a:r>
              <a:rPr lang="en-GB" sz="900" b="0">
                <a:solidFill>
                  <a:schemeClr val="bg1"/>
                </a:solidFill>
              </a:rPr>
              <a:t>W potterclarkson.com | E info@potterclarkson.com</a:t>
            </a:r>
          </a:p>
        </p:txBody>
      </p:sp>
    </p:spTree>
    <p:extLst>
      <p:ext uri="{BB962C8B-B14F-4D97-AF65-F5344CB8AC3E}">
        <p14:creationId xmlns:p14="http://schemas.microsoft.com/office/powerpoint/2010/main" val="1526790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2C3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2" y="1677971"/>
            <a:ext cx="2579687" cy="1490741"/>
          </a:xfrm>
        </p:spPr>
        <p:txBody>
          <a:bodyPr anchor="t"/>
          <a:lstStyle>
            <a:lvl1pPr algn="l">
              <a:defRPr sz="5000">
                <a:solidFill>
                  <a:schemeClr val="bg1"/>
                </a:solidFill>
              </a:defRPr>
            </a:lvl1pPr>
          </a:lstStyle>
          <a:p>
            <a:r>
              <a:rPr lang="en-US"/>
              <a:t>Thank you</a:t>
            </a:r>
            <a:endParaRPr lang="en-GB"/>
          </a:p>
        </p:txBody>
      </p:sp>
      <p:grpSp>
        <p:nvGrpSpPr>
          <p:cNvPr id="3" name="Group 2">
            <a:extLst>
              <a:ext uri="{FF2B5EF4-FFF2-40B4-BE49-F238E27FC236}">
                <a16:creationId xmlns:a16="http://schemas.microsoft.com/office/drawing/2014/main" id="{9D950E0B-7D2C-4BE9-A693-DF86DA2CCBC7}"/>
              </a:ext>
            </a:extLst>
          </p:cNvPr>
          <p:cNvGrpSpPr/>
          <p:nvPr userDrawn="1"/>
        </p:nvGrpSpPr>
        <p:grpSpPr>
          <a:xfrm>
            <a:off x="7143184" y="1874381"/>
            <a:ext cx="5048817" cy="4983619"/>
            <a:chOff x="12806074" y="1968500"/>
            <a:chExt cx="1966913" cy="1941513"/>
          </a:xfrm>
          <a:solidFill>
            <a:srgbClr val="525963"/>
          </a:solidFill>
        </p:grpSpPr>
        <p:sp>
          <p:nvSpPr>
            <p:cNvPr id="5" name="Freeform 8">
              <a:extLst>
                <a:ext uri="{FF2B5EF4-FFF2-40B4-BE49-F238E27FC236}">
                  <a16:creationId xmlns:a16="http://schemas.microsoft.com/office/drawing/2014/main" id="{E813CB26-15D5-462D-A40E-15107B063466}"/>
                </a:ext>
              </a:extLst>
            </p:cNvPr>
            <p:cNvSpPr>
              <a:spLocks/>
            </p:cNvSpPr>
            <p:nvPr userDrawn="1"/>
          </p:nvSpPr>
          <p:spPr bwMode="auto">
            <a:xfrm>
              <a:off x="12806074" y="1968500"/>
              <a:ext cx="1966913" cy="1941513"/>
            </a:xfrm>
            <a:custGeom>
              <a:avLst/>
              <a:gdLst>
                <a:gd name="T0" fmla="*/ 0 w 1239"/>
                <a:gd name="T1" fmla="*/ 680 h 1223"/>
                <a:gd name="T2" fmla="*/ 0 w 1239"/>
                <a:gd name="T3" fmla="*/ 1223 h 1223"/>
                <a:gd name="T4" fmla="*/ 312 w 1239"/>
                <a:gd name="T5" fmla="*/ 1223 h 1223"/>
                <a:gd name="T6" fmla="*/ 312 w 1239"/>
                <a:gd name="T7" fmla="*/ 875 h 1223"/>
                <a:gd name="T8" fmla="*/ 1176 w 1239"/>
                <a:gd name="T9" fmla="*/ 376 h 1223"/>
                <a:gd name="T10" fmla="*/ 1239 w 1239"/>
                <a:gd name="T11" fmla="*/ 412 h 1223"/>
                <a:gd name="T12" fmla="*/ 1239 w 1239"/>
                <a:gd name="T13" fmla="*/ 36 h 1223"/>
                <a:gd name="T14" fmla="*/ 1176 w 1239"/>
                <a:gd name="T15" fmla="*/ 0 h 1223"/>
                <a:gd name="T16" fmla="*/ 0 w 1239"/>
                <a:gd name="T17" fmla="*/ 68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9" h="1223">
                  <a:moveTo>
                    <a:pt x="0" y="680"/>
                  </a:moveTo>
                  <a:lnTo>
                    <a:pt x="0" y="1223"/>
                  </a:lnTo>
                  <a:lnTo>
                    <a:pt x="312" y="1223"/>
                  </a:lnTo>
                  <a:lnTo>
                    <a:pt x="312" y="875"/>
                  </a:lnTo>
                  <a:lnTo>
                    <a:pt x="1176" y="376"/>
                  </a:lnTo>
                  <a:lnTo>
                    <a:pt x="1239" y="412"/>
                  </a:lnTo>
                  <a:lnTo>
                    <a:pt x="1239" y="36"/>
                  </a:lnTo>
                  <a:lnTo>
                    <a:pt x="1176" y="0"/>
                  </a:lnTo>
                  <a:lnTo>
                    <a:pt x="0" y="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10">
              <a:extLst>
                <a:ext uri="{FF2B5EF4-FFF2-40B4-BE49-F238E27FC236}">
                  <a16:creationId xmlns:a16="http://schemas.microsoft.com/office/drawing/2014/main" id="{DC0EF50A-AE4B-422E-8242-5639AC3E69D8}"/>
                </a:ext>
              </a:extLst>
            </p:cNvPr>
            <p:cNvSpPr>
              <a:spLocks/>
            </p:cNvSpPr>
            <p:nvPr userDrawn="1"/>
          </p:nvSpPr>
          <p:spPr bwMode="auto">
            <a:xfrm>
              <a:off x="13841124" y="3343275"/>
              <a:ext cx="931863" cy="566738"/>
            </a:xfrm>
            <a:custGeom>
              <a:avLst/>
              <a:gdLst>
                <a:gd name="T0" fmla="*/ 783 w 783"/>
                <a:gd name="T1" fmla="*/ 475 h 475"/>
                <a:gd name="T2" fmla="*/ 783 w 783"/>
                <a:gd name="T3" fmla="*/ 7 h 475"/>
                <a:gd name="T4" fmla="*/ 683 w 783"/>
                <a:gd name="T5" fmla="*/ 0 h 475"/>
                <a:gd name="T6" fmla="*/ 0 w 783"/>
                <a:gd name="T7" fmla="*/ 475 h 475"/>
                <a:gd name="T8" fmla="*/ 783 w 783"/>
                <a:gd name="T9" fmla="*/ 475 h 475"/>
              </a:gdLst>
              <a:ahLst/>
              <a:cxnLst>
                <a:cxn ang="0">
                  <a:pos x="T0" y="T1"/>
                </a:cxn>
                <a:cxn ang="0">
                  <a:pos x="T2" y="T3"/>
                </a:cxn>
                <a:cxn ang="0">
                  <a:pos x="T4" y="T5"/>
                </a:cxn>
                <a:cxn ang="0">
                  <a:pos x="T6" y="T7"/>
                </a:cxn>
                <a:cxn ang="0">
                  <a:pos x="T8" y="T9"/>
                </a:cxn>
              </a:cxnLst>
              <a:rect l="0" t="0" r="r" b="b"/>
              <a:pathLst>
                <a:path w="783" h="475">
                  <a:moveTo>
                    <a:pt x="783" y="475"/>
                  </a:moveTo>
                  <a:cubicBezTo>
                    <a:pt x="783" y="7"/>
                    <a:pt x="783" y="7"/>
                    <a:pt x="783" y="7"/>
                  </a:cubicBezTo>
                  <a:cubicBezTo>
                    <a:pt x="750" y="2"/>
                    <a:pt x="717" y="0"/>
                    <a:pt x="683" y="0"/>
                  </a:cubicBezTo>
                  <a:cubicBezTo>
                    <a:pt x="370" y="0"/>
                    <a:pt x="103" y="198"/>
                    <a:pt x="0" y="475"/>
                  </a:cubicBezTo>
                  <a:lnTo>
                    <a:pt x="78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extBox 7">
            <a:extLst>
              <a:ext uri="{FF2B5EF4-FFF2-40B4-BE49-F238E27FC236}">
                <a16:creationId xmlns:a16="http://schemas.microsoft.com/office/drawing/2014/main" id="{20DC27C6-CC6E-4937-9ACE-EF2FCD8F6736}"/>
              </a:ext>
            </a:extLst>
          </p:cNvPr>
          <p:cNvSpPr txBox="1"/>
          <p:nvPr userDrawn="1"/>
        </p:nvSpPr>
        <p:spPr>
          <a:xfrm>
            <a:off x="1077913" y="6079902"/>
            <a:ext cx="3548959" cy="573298"/>
          </a:xfrm>
          <a:prstGeom prst="rect">
            <a:avLst/>
          </a:prstGeom>
          <a:noFill/>
        </p:spPr>
        <p:txBody>
          <a:bodyPr wrap="square" lIns="0" tIns="0" rIns="0" bIns="0" rtlCol="0">
            <a:noAutofit/>
          </a:bodyPr>
          <a:lstStyle/>
          <a:p>
            <a:pPr>
              <a:lnSpc>
                <a:spcPct val="120000"/>
              </a:lnSpc>
            </a:pPr>
            <a:r>
              <a:rPr lang="en-GB" sz="900" b="1">
                <a:solidFill>
                  <a:schemeClr val="bg1"/>
                </a:solidFill>
              </a:rPr>
              <a:t>Potter Clarkson</a:t>
            </a:r>
          </a:p>
          <a:p>
            <a:pPr>
              <a:lnSpc>
                <a:spcPct val="120000"/>
              </a:lnSpc>
            </a:pPr>
            <a:r>
              <a:rPr lang="en-GB" sz="900" b="0">
                <a:solidFill>
                  <a:schemeClr val="bg1"/>
                </a:solidFill>
              </a:rPr>
              <a:t>UK, Sweden, Denmark, Germany</a:t>
            </a:r>
          </a:p>
          <a:p>
            <a:pPr>
              <a:lnSpc>
                <a:spcPct val="120000"/>
              </a:lnSpc>
            </a:pPr>
            <a:r>
              <a:rPr lang="en-GB" sz="900" b="0">
                <a:solidFill>
                  <a:schemeClr val="bg1"/>
                </a:solidFill>
              </a:rPr>
              <a:t>W potterclarkson.com | E info@potterclarkson.com</a:t>
            </a:r>
          </a:p>
        </p:txBody>
      </p:sp>
    </p:spTree>
    <p:extLst>
      <p:ext uri="{BB962C8B-B14F-4D97-AF65-F5344CB8AC3E}">
        <p14:creationId xmlns:p14="http://schemas.microsoft.com/office/powerpoint/2010/main" val="1841413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19DF-C8E9-4429-923A-013EAD2C4366}"/>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89817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rgbClr val="525963"/>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00894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6541478" y="0"/>
            <a:ext cx="5040923" cy="5085471"/>
          </a:xfrm>
          <a:custGeom>
            <a:avLst/>
            <a:gdLst>
              <a:gd name="connsiteX0" fmla="*/ 0 w 5040923"/>
              <a:gd name="connsiteY0" fmla="*/ 0 h 5085471"/>
              <a:gd name="connsiteX1" fmla="*/ 5040923 w 5040923"/>
              <a:gd name="connsiteY1" fmla="*/ 0 h 5085471"/>
              <a:gd name="connsiteX2" fmla="*/ 5040923 w 5040923"/>
              <a:gd name="connsiteY2" fmla="*/ 5085471 h 5085471"/>
              <a:gd name="connsiteX3" fmla="*/ 0 w 5040923"/>
              <a:gd name="connsiteY3" fmla="*/ 5085471 h 5085471"/>
            </a:gdLst>
            <a:ahLst/>
            <a:cxnLst>
              <a:cxn ang="0">
                <a:pos x="connsiteX0" y="connsiteY0"/>
              </a:cxn>
              <a:cxn ang="0">
                <a:pos x="connsiteX1" y="connsiteY1"/>
              </a:cxn>
              <a:cxn ang="0">
                <a:pos x="connsiteX2" y="connsiteY2"/>
              </a:cxn>
              <a:cxn ang="0">
                <a:pos x="connsiteX3" y="connsiteY3"/>
              </a:cxn>
            </a:cxnLst>
            <a:rect l="l" t="t" r="r" b="b"/>
            <a:pathLst>
              <a:path w="5040923" h="5085471">
                <a:moveTo>
                  <a:pt x="0" y="0"/>
                </a:moveTo>
                <a:lnTo>
                  <a:pt x="5040923" y="0"/>
                </a:lnTo>
                <a:lnTo>
                  <a:pt x="5040923" y="5085471"/>
                </a:lnTo>
                <a:lnTo>
                  <a:pt x="0" y="5085471"/>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Picture</a:t>
            </a:r>
          </a:p>
        </p:txBody>
      </p:sp>
    </p:spTree>
    <p:extLst>
      <p:ext uri="{BB962C8B-B14F-4D97-AF65-F5344CB8AC3E}">
        <p14:creationId xmlns:p14="http://schemas.microsoft.com/office/powerpoint/2010/main" val="9351985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50" b="0" i="0">
                <a:solidFill>
                  <a:srgbClr val="49BBC7"/>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68331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C363F"/>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4F1491D8-03C2-4182-B470-866B69C689BE}"/>
              </a:ext>
            </a:extLst>
          </p:cNvPr>
          <p:cNvPicPr>
            <a:picLocks noChangeAspect="1"/>
          </p:cNvPicPr>
          <p:nvPr userDrawn="1"/>
        </p:nvPicPr>
        <p:blipFill>
          <a:blip r:embed="rId2"/>
          <a:stretch>
            <a:fillRect/>
          </a:stretch>
        </p:blipFill>
        <p:spPr>
          <a:xfrm>
            <a:off x="482193" y="469432"/>
            <a:ext cx="2405949" cy="1139821"/>
          </a:xfrm>
          <a:prstGeom prst="rect">
            <a:avLst/>
          </a:prstGeom>
        </p:spPr>
      </p:pic>
      <p:sp>
        <p:nvSpPr>
          <p:cNvPr id="2" name="Title 1">
            <a:extLst>
              <a:ext uri="{FF2B5EF4-FFF2-40B4-BE49-F238E27FC236}">
                <a16:creationId xmlns:a16="http://schemas.microsoft.com/office/drawing/2014/main" id="{F310614D-D514-4895-8C6B-495929B09138}"/>
              </a:ext>
            </a:extLst>
          </p:cNvPr>
          <p:cNvSpPr>
            <a:spLocks noGrp="1"/>
          </p:cNvSpPr>
          <p:nvPr userDrawn="1">
            <p:ph type="ctrTitle" hasCustomPrompt="1"/>
          </p:nvPr>
        </p:nvSpPr>
        <p:spPr>
          <a:xfrm>
            <a:off x="1077913" y="3758594"/>
            <a:ext cx="5569374" cy="928247"/>
          </a:xfrm>
        </p:spPr>
        <p:txBody>
          <a:bodyPr anchor="b"/>
          <a:lstStyle>
            <a:lvl1pPr algn="l">
              <a:defRPr sz="3200">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userDrawn="1">
            <p:ph type="subTitle" idx="1" hasCustomPrompt="1"/>
          </p:nvPr>
        </p:nvSpPr>
        <p:spPr>
          <a:xfrm>
            <a:off x="1077913" y="4686841"/>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7" name="Text Placeholder 16">
            <a:extLst>
              <a:ext uri="{FF2B5EF4-FFF2-40B4-BE49-F238E27FC236}">
                <a16:creationId xmlns:a16="http://schemas.microsoft.com/office/drawing/2014/main" id="{6E5732E0-A115-44A5-AC44-D7D2A70B666F}"/>
              </a:ext>
            </a:extLst>
          </p:cNvPr>
          <p:cNvSpPr>
            <a:spLocks noGrp="1"/>
          </p:cNvSpPr>
          <p:nvPr userDrawn="1">
            <p:ph type="body" sz="quarter" idx="10" hasCustomPrompt="1"/>
          </p:nvPr>
        </p:nvSpPr>
        <p:spPr>
          <a:xfrm>
            <a:off x="1077913" y="5485536"/>
            <a:ext cx="5569374" cy="199914"/>
          </a:xfrm>
        </p:spPr>
        <p:txBody>
          <a:bodyPr/>
          <a:lstStyle>
            <a:lvl1pPr marL="0" indent="0">
              <a:lnSpc>
                <a:spcPct val="100000"/>
              </a:lnSpc>
              <a:spcBef>
                <a:spcPts val="0"/>
              </a:spcBef>
              <a:buNone/>
              <a:defRPr sz="1200" b="1">
                <a:solidFill>
                  <a:schemeClr val="bg1"/>
                </a:solidFill>
              </a:defRPr>
            </a:lvl1pPr>
          </a:lstStyle>
          <a:p>
            <a:pPr lvl="0"/>
            <a:r>
              <a:rPr lang="en-US"/>
              <a:t>Add presenter name</a:t>
            </a:r>
            <a:endParaRPr lang="en-GB"/>
          </a:p>
        </p:txBody>
      </p:sp>
      <p:sp>
        <p:nvSpPr>
          <p:cNvPr id="18" name="Text Placeholder 16">
            <a:extLst>
              <a:ext uri="{FF2B5EF4-FFF2-40B4-BE49-F238E27FC236}">
                <a16:creationId xmlns:a16="http://schemas.microsoft.com/office/drawing/2014/main" id="{D6E93F3D-F8D9-4883-B872-02110083C425}"/>
              </a:ext>
            </a:extLst>
          </p:cNvPr>
          <p:cNvSpPr>
            <a:spLocks noGrp="1"/>
          </p:cNvSpPr>
          <p:nvPr userDrawn="1">
            <p:ph type="body" sz="quarter" idx="11" hasCustomPrompt="1"/>
          </p:nvPr>
        </p:nvSpPr>
        <p:spPr>
          <a:xfrm>
            <a:off x="1077913" y="5938949"/>
            <a:ext cx="5569374" cy="199914"/>
          </a:xfrm>
        </p:spPr>
        <p:txBody>
          <a:bodyPr/>
          <a:lstStyle>
            <a:lvl1pPr marL="0" indent="0">
              <a:lnSpc>
                <a:spcPct val="100000"/>
              </a:lnSpc>
              <a:spcBef>
                <a:spcPts val="0"/>
              </a:spcBef>
              <a:buNone/>
              <a:defRPr sz="1200">
                <a:solidFill>
                  <a:schemeClr val="bg1"/>
                </a:solidFill>
              </a:defRPr>
            </a:lvl1pPr>
          </a:lstStyle>
          <a:p>
            <a:pPr lvl="0"/>
            <a:r>
              <a:rPr lang="en-US"/>
              <a:t>Add date</a:t>
            </a:r>
            <a:endParaRPr lang="en-GB"/>
          </a:p>
        </p:txBody>
      </p:sp>
      <p:sp>
        <p:nvSpPr>
          <p:cNvPr id="19" name="Text Placeholder 16">
            <a:extLst>
              <a:ext uri="{FF2B5EF4-FFF2-40B4-BE49-F238E27FC236}">
                <a16:creationId xmlns:a16="http://schemas.microsoft.com/office/drawing/2014/main" id="{F85CA4DD-EBF0-4A0F-B59C-133842357E80}"/>
              </a:ext>
            </a:extLst>
          </p:cNvPr>
          <p:cNvSpPr>
            <a:spLocks noGrp="1"/>
          </p:cNvSpPr>
          <p:nvPr userDrawn="1">
            <p:ph type="body" sz="quarter" idx="12" hasCustomPrompt="1"/>
          </p:nvPr>
        </p:nvSpPr>
        <p:spPr>
          <a:xfrm>
            <a:off x="1077913" y="5712242"/>
            <a:ext cx="5569374" cy="199914"/>
          </a:xfrm>
        </p:spPr>
        <p:txBody>
          <a:bodyPr/>
          <a:lstStyle>
            <a:lvl1pPr marL="0" indent="0">
              <a:lnSpc>
                <a:spcPct val="100000"/>
              </a:lnSpc>
              <a:spcBef>
                <a:spcPts val="0"/>
              </a:spcBef>
              <a:buNone/>
              <a:defRPr sz="1200" i="0">
                <a:solidFill>
                  <a:schemeClr val="bg1"/>
                </a:solidFill>
              </a:defRPr>
            </a:lvl1pPr>
          </a:lstStyle>
          <a:p>
            <a:pPr lvl="0"/>
            <a:r>
              <a:rPr lang="en-US"/>
              <a:t>Add job title</a:t>
            </a:r>
            <a:endParaRPr lang="en-GB"/>
          </a:p>
        </p:txBody>
      </p:sp>
      <p:grpSp>
        <p:nvGrpSpPr>
          <p:cNvPr id="21" name="Group 20">
            <a:extLst>
              <a:ext uri="{FF2B5EF4-FFF2-40B4-BE49-F238E27FC236}">
                <a16:creationId xmlns:a16="http://schemas.microsoft.com/office/drawing/2014/main" id="{7BA8FF22-9EC3-46F9-8A5D-ADB3476B4191}"/>
              </a:ext>
            </a:extLst>
          </p:cNvPr>
          <p:cNvGrpSpPr/>
          <p:nvPr userDrawn="1"/>
        </p:nvGrpSpPr>
        <p:grpSpPr>
          <a:xfrm>
            <a:off x="5513560" y="-1"/>
            <a:ext cx="6678440" cy="6792781"/>
            <a:chOff x="12528551" y="1335088"/>
            <a:chExt cx="2503488" cy="2546350"/>
          </a:xfrm>
          <a:solidFill>
            <a:schemeClr val="accent1"/>
          </a:solidFill>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578352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2C3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chemeClr val="accent1"/>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448752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rgbClr val="F2A9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rgbClr val="F9BA43"/>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46682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old text slide">
    <p:bg>
      <p:bgPr>
        <a:solidFill>
          <a:schemeClr val="accent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BA8FF22-9EC3-46F9-8A5D-ADB3476B4191}"/>
              </a:ext>
            </a:extLst>
          </p:cNvPr>
          <p:cNvGrpSpPr/>
          <p:nvPr userDrawn="1"/>
        </p:nvGrpSpPr>
        <p:grpSpPr>
          <a:xfrm>
            <a:off x="8649372" y="0"/>
            <a:ext cx="3542627" cy="3603280"/>
            <a:chOff x="12528551" y="1335088"/>
            <a:chExt cx="2503488" cy="2546350"/>
          </a:xfrm>
          <a:solidFill>
            <a:schemeClr val="accent1"/>
          </a:solidFill>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5A703D27-71B3-4BC8-A8DF-6C839AA07227}"/>
              </a:ext>
            </a:extLst>
          </p:cNvPr>
          <p:cNvGrpSpPr/>
          <p:nvPr userDrawn="1"/>
        </p:nvGrpSpPr>
        <p:grpSpPr>
          <a:xfrm>
            <a:off x="304874" y="305682"/>
            <a:ext cx="468165" cy="537098"/>
            <a:chOff x="477838" y="431800"/>
            <a:chExt cx="517525" cy="593726"/>
          </a:xfrm>
          <a:solidFill>
            <a:schemeClr val="accent1"/>
          </a:solidFill>
        </p:grpSpPr>
        <p:sp>
          <p:nvSpPr>
            <p:cNvPr id="14" name="Oval 13">
              <a:extLst>
                <a:ext uri="{FF2B5EF4-FFF2-40B4-BE49-F238E27FC236}">
                  <a16:creationId xmlns:a16="http://schemas.microsoft.com/office/drawing/2014/main" id="{5FAC6342-85AF-4C62-AA44-3EABCDDB8DAA}"/>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951A5E2B-A67E-4A13-A236-FDB7B88474F9}"/>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AD9CEAEF-F617-4C1B-A2B3-04BF6DA92A2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3" name="Text Placeholder 2">
            <a:extLst>
              <a:ext uri="{FF2B5EF4-FFF2-40B4-BE49-F238E27FC236}">
                <a16:creationId xmlns:a16="http://schemas.microsoft.com/office/drawing/2014/main" id="{CAD05E25-741B-4B13-834D-3497815B38DA}"/>
              </a:ext>
            </a:extLst>
          </p:cNvPr>
          <p:cNvSpPr>
            <a:spLocks noGrp="1"/>
          </p:cNvSpPr>
          <p:nvPr>
            <p:ph type="body" sz="quarter" idx="10" hasCustomPrompt="1"/>
          </p:nvPr>
        </p:nvSpPr>
        <p:spPr>
          <a:xfrm>
            <a:off x="1077913" y="1736725"/>
            <a:ext cx="6164859" cy="4402138"/>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0C053DE0-B205-4894-99C6-7BC4E8153FE0}"/>
              </a:ext>
            </a:extLst>
          </p:cNvPr>
          <p:cNvSpPr>
            <a:spLocks noGrp="1"/>
          </p:cNvSpPr>
          <p:nvPr>
            <p:ph type="title" hasCustomPrompt="1"/>
          </p:nvPr>
        </p:nvSpPr>
        <p:spPr>
          <a:xfrm>
            <a:off x="1077913" y="568890"/>
            <a:ext cx="6164859" cy="350205"/>
          </a:xfrm>
        </p:spPr>
        <p:txBody>
          <a:bodyPr/>
          <a:lstStyle>
            <a:lvl1pPr>
              <a:defRPr>
                <a:solidFill>
                  <a:schemeClr val="bg1"/>
                </a:solidFill>
              </a:defRPr>
            </a:lvl1pPr>
          </a:lstStyle>
          <a:p>
            <a:r>
              <a:rPr lang="en-US"/>
              <a:t>Add title</a:t>
            </a:r>
            <a:endParaRPr lang="en-GB"/>
          </a:p>
        </p:txBody>
      </p:sp>
    </p:spTree>
    <p:extLst>
      <p:ext uri="{BB962C8B-B14F-4D97-AF65-F5344CB8AC3E}">
        <p14:creationId xmlns:p14="http://schemas.microsoft.com/office/powerpoint/2010/main" val="1703020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323E48"/>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A3FE807-36AD-43B7-9845-4E2DF323C4F9}"/>
              </a:ext>
            </a:extLst>
          </p:cNvPr>
          <p:cNvGrpSpPr/>
          <p:nvPr userDrawn="1"/>
        </p:nvGrpSpPr>
        <p:grpSpPr>
          <a:xfrm>
            <a:off x="7379663" y="0"/>
            <a:ext cx="4812337" cy="6858000"/>
            <a:chOff x="13196310" y="1335088"/>
            <a:chExt cx="1822450" cy="2597150"/>
          </a:xfrm>
          <a:solidFill>
            <a:srgbClr val="2C363F"/>
          </a:solidFill>
        </p:grpSpPr>
        <p:sp>
          <p:nvSpPr>
            <p:cNvPr id="21" name="Freeform 7">
              <a:extLst>
                <a:ext uri="{FF2B5EF4-FFF2-40B4-BE49-F238E27FC236}">
                  <a16:creationId xmlns:a16="http://schemas.microsoft.com/office/drawing/2014/main" id="{124AE7C3-343D-46DB-9613-233913EB383F}"/>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id="{2143A239-04FD-4CFC-964F-33AC492D3EFF}"/>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3223058" y="1736725"/>
            <a:ext cx="6447560" cy="2926573"/>
          </a:xfrm>
        </p:spPr>
        <p:txBody>
          <a:bodyPr anchor="t"/>
          <a:lstStyle>
            <a:lvl1pPr algn="l">
              <a:lnSpc>
                <a:spcPct val="100000"/>
              </a:lnSpc>
              <a:defRPr sz="3200" b="0">
                <a:solidFill>
                  <a:schemeClr val="bg1"/>
                </a:solidFill>
              </a:defRPr>
            </a:lvl1pPr>
          </a:lstStyle>
          <a:p>
            <a:r>
              <a:rPr lang="en-US"/>
              <a:t>Add quote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3223057" y="5219276"/>
            <a:ext cx="6447559" cy="301618"/>
          </a:xfrm>
        </p:spPr>
        <p:txBody>
          <a:bodyPr/>
          <a:lstStyle>
            <a:lvl1pPr marL="0" indent="0" algn="l">
              <a:spcBef>
                <a:spcPts val="0"/>
              </a:spcBef>
              <a:buNone/>
              <a:defRPr sz="1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author</a:t>
            </a:r>
          </a:p>
        </p:txBody>
      </p:sp>
      <p:sp>
        <p:nvSpPr>
          <p:cNvPr id="8" name="Freeform 5">
            <a:extLst>
              <a:ext uri="{FF2B5EF4-FFF2-40B4-BE49-F238E27FC236}">
                <a16:creationId xmlns:a16="http://schemas.microsoft.com/office/drawing/2014/main" id="{C5001EA0-C127-4668-85BE-7EAF7A8B5BB4}"/>
              </a:ext>
            </a:extLst>
          </p:cNvPr>
          <p:cNvSpPr>
            <a:spLocks noEditPoints="1"/>
          </p:cNvSpPr>
          <p:nvPr userDrawn="1"/>
        </p:nvSpPr>
        <p:spPr bwMode="auto">
          <a:xfrm>
            <a:off x="1100031" y="1759331"/>
            <a:ext cx="1583328" cy="974815"/>
          </a:xfrm>
          <a:custGeom>
            <a:avLst/>
            <a:gdLst>
              <a:gd name="T0" fmla="*/ 1327 w 1327"/>
              <a:gd name="T1" fmla="*/ 0 h 817"/>
              <a:gd name="T2" fmla="*/ 972 w 1327"/>
              <a:gd name="T3" fmla="*/ 206 h 817"/>
              <a:gd name="T4" fmla="*/ 972 w 1327"/>
              <a:gd name="T5" fmla="*/ 206 h 817"/>
              <a:gd name="T6" fmla="*/ 759 w 1327"/>
              <a:gd name="T7" fmla="*/ 328 h 817"/>
              <a:gd name="T8" fmla="*/ 759 w 1327"/>
              <a:gd name="T9" fmla="*/ 655 h 817"/>
              <a:gd name="T10" fmla="*/ 1043 w 1327"/>
              <a:gd name="T11" fmla="*/ 817 h 817"/>
              <a:gd name="T12" fmla="*/ 1327 w 1327"/>
              <a:gd name="T13" fmla="*/ 655 h 817"/>
              <a:gd name="T14" fmla="*/ 1327 w 1327"/>
              <a:gd name="T15" fmla="*/ 328 h 817"/>
              <a:gd name="T16" fmla="*/ 1270 w 1327"/>
              <a:gd name="T17" fmla="*/ 296 h 817"/>
              <a:gd name="T18" fmla="*/ 1171 w 1327"/>
              <a:gd name="T19" fmla="*/ 239 h 817"/>
              <a:gd name="T20" fmla="*/ 566 w 1327"/>
              <a:gd name="T21" fmla="*/ 0 h 817"/>
              <a:gd name="T22" fmla="*/ 211 w 1327"/>
              <a:gd name="T23" fmla="*/ 206 h 817"/>
              <a:gd name="T24" fmla="*/ 211 w 1327"/>
              <a:gd name="T25" fmla="*/ 206 h 817"/>
              <a:gd name="T26" fmla="*/ 0 w 1327"/>
              <a:gd name="T27" fmla="*/ 328 h 817"/>
              <a:gd name="T28" fmla="*/ 0 w 1327"/>
              <a:gd name="T29" fmla="*/ 655 h 817"/>
              <a:gd name="T30" fmla="*/ 282 w 1327"/>
              <a:gd name="T31" fmla="*/ 817 h 817"/>
              <a:gd name="T32" fmla="*/ 566 w 1327"/>
              <a:gd name="T33" fmla="*/ 655 h 817"/>
              <a:gd name="T34" fmla="*/ 566 w 1327"/>
              <a:gd name="T35" fmla="*/ 328 h 817"/>
              <a:gd name="T36" fmla="*/ 509 w 1327"/>
              <a:gd name="T37" fmla="*/ 296 h 817"/>
              <a:gd name="T38" fmla="*/ 410 w 1327"/>
              <a:gd name="T39" fmla="*/ 23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7" h="817">
                <a:moveTo>
                  <a:pt x="1327" y="0"/>
                </a:moveTo>
                <a:lnTo>
                  <a:pt x="972" y="206"/>
                </a:lnTo>
                <a:lnTo>
                  <a:pt x="972" y="206"/>
                </a:lnTo>
                <a:lnTo>
                  <a:pt x="759" y="328"/>
                </a:lnTo>
                <a:lnTo>
                  <a:pt x="759" y="655"/>
                </a:lnTo>
                <a:lnTo>
                  <a:pt x="1043" y="817"/>
                </a:lnTo>
                <a:lnTo>
                  <a:pt x="1327" y="655"/>
                </a:lnTo>
                <a:lnTo>
                  <a:pt x="1327" y="328"/>
                </a:lnTo>
                <a:lnTo>
                  <a:pt x="1270" y="296"/>
                </a:lnTo>
                <a:lnTo>
                  <a:pt x="1171" y="239"/>
                </a:lnTo>
                <a:moveTo>
                  <a:pt x="566" y="0"/>
                </a:moveTo>
                <a:lnTo>
                  <a:pt x="211" y="206"/>
                </a:lnTo>
                <a:lnTo>
                  <a:pt x="211" y="206"/>
                </a:lnTo>
                <a:lnTo>
                  <a:pt x="0" y="328"/>
                </a:lnTo>
                <a:lnTo>
                  <a:pt x="0" y="655"/>
                </a:lnTo>
                <a:lnTo>
                  <a:pt x="282" y="817"/>
                </a:lnTo>
                <a:lnTo>
                  <a:pt x="566" y="655"/>
                </a:lnTo>
                <a:lnTo>
                  <a:pt x="566" y="328"/>
                </a:lnTo>
                <a:lnTo>
                  <a:pt x="509" y="296"/>
                </a:lnTo>
                <a:lnTo>
                  <a:pt x="410" y="239"/>
                </a:lnTo>
              </a:path>
            </a:pathLst>
          </a:custGeom>
          <a:noFill/>
          <a:ln w="762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F443CC8B-F666-424E-B009-97DAB4A1AC79}"/>
              </a:ext>
            </a:extLst>
          </p:cNvPr>
          <p:cNvGrpSpPr/>
          <p:nvPr userDrawn="1"/>
        </p:nvGrpSpPr>
        <p:grpSpPr>
          <a:xfrm>
            <a:off x="304874" y="305682"/>
            <a:ext cx="468165" cy="537098"/>
            <a:chOff x="477838" y="431800"/>
            <a:chExt cx="517525" cy="593726"/>
          </a:xfrm>
          <a:solidFill>
            <a:schemeClr val="accent1"/>
          </a:solidFill>
        </p:grpSpPr>
        <p:sp>
          <p:nvSpPr>
            <p:cNvPr id="13" name="Oval 5">
              <a:extLst>
                <a:ext uri="{FF2B5EF4-FFF2-40B4-BE49-F238E27FC236}">
                  <a16:creationId xmlns:a16="http://schemas.microsoft.com/office/drawing/2014/main" id="{3F514221-5073-4A0C-ADDB-A3833746566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8965381A-DD6D-4887-9F3F-806459209FDD}"/>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DA31A938-CDB9-4EEE-A431-B14B1E7B3C6C}"/>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Tree>
    <p:extLst>
      <p:ext uri="{BB962C8B-B14F-4D97-AF65-F5344CB8AC3E}">
        <p14:creationId xmlns:p14="http://schemas.microsoft.com/office/powerpoint/2010/main" val="3419292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1AEFF-574E-4C13-AF30-D14539454A07}"/>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4254046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2EE6-8741-42EA-97B0-95D633B52CC8}"/>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15" name="Text Placeholder 14">
            <a:extLst>
              <a:ext uri="{FF2B5EF4-FFF2-40B4-BE49-F238E27FC236}">
                <a16:creationId xmlns:a16="http://schemas.microsoft.com/office/drawing/2014/main" id="{8232B640-8DF4-46CE-9D49-CD0326EF8AF9}"/>
              </a:ext>
            </a:extLst>
          </p:cNvPr>
          <p:cNvSpPr>
            <a:spLocks noGrp="1"/>
          </p:cNvSpPr>
          <p:nvPr>
            <p:ph type="body" sz="quarter" idx="10"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16" name="Text Placeholder 4">
            <a:extLst>
              <a:ext uri="{FF2B5EF4-FFF2-40B4-BE49-F238E27FC236}">
                <a16:creationId xmlns:a16="http://schemas.microsoft.com/office/drawing/2014/main" id="{5695F771-E660-4A1D-B79F-9A8F42E84284}"/>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Tree>
    <p:extLst>
      <p:ext uri="{BB962C8B-B14F-4D97-AF65-F5344CB8AC3E}">
        <p14:creationId xmlns:p14="http://schemas.microsoft.com/office/powerpoint/2010/main" val="873962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118387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old text">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622085A-2056-4188-8CED-740954648B01}"/>
              </a:ext>
            </a:extLst>
          </p:cNvPr>
          <p:cNvGrpSpPr/>
          <p:nvPr userDrawn="1"/>
        </p:nvGrpSpPr>
        <p:grpSpPr>
          <a:xfrm>
            <a:off x="7379663" y="0"/>
            <a:ext cx="4812337" cy="6858000"/>
            <a:chOff x="13196310" y="1335088"/>
            <a:chExt cx="1822450" cy="2597150"/>
          </a:xfrm>
          <a:solidFill>
            <a:srgbClr val="2C363F"/>
          </a:solidFill>
        </p:grpSpPr>
        <p:sp>
          <p:nvSpPr>
            <p:cNvPr id="11" name="Freeform 7">
              <a:extLst>
                <a:ext uri="{FF2B5EF4-FFF2-40B4-BE49-F238E27FC236}">
                  <a16:creationId xmlns:a16="http://schemas.microsoft.com/office/drawing/2014/main" id="{D71D24F6-4331-405A-BA15-F9BEF6C36AFD}"/>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id="{B734BD9B-B9F0-49D6-8CC1-D7914E115A7B}"/>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F443CC8B-F666-424E-B009-97DAB4A1AC79}"/>
              </a:ext>
            </a:extLst>
          </p:cNvPr>
          <p:cNvGrpSpPr/>
          <p:nvPr userDrawn="1"/>
        </p:nvGrpSpPr>
        <p:grpSpPr>
          <a:xfrm>
            <a:off x="304874" y="305682"/>
            <a:ext cx="468165" cy="537098"/>
            <a:chOff x="477838" y="431800"/>
            <a:chExt cx="517525" cy="593726"/>
          </a:xfrm>
          <a:solidFill>
            <a:schemeClr val="bg1"/>
          </a:solidFill>
        </p:grpSpPr>
        <p:sp>
          <p:nvSpPr>
            <p:cNvPr id="13" name="Oval 5">
              <a:extLst>
                <a:ext uri="{FF2B5EF4-FFF2-40B4-BE49-F238E27FC236}">
                  <a16:creationId xmlns:a16="http://schemas.microsoft.com/office/drawing/2014/main" id="{3F514221-5073-4A0C-ADDB-A3833746566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8965381A-DD6D-4887-9F3F-806459209FDD}"/>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DA31A938-CDB9-4EEE-A431-B14B1E7B3C6C}"/>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17" name="Title 1">
            <a:extLst>
              <a:ext uri="{FF2B5EF4-FFF2-40B4-BE49-F238E27FC236}">
                <a16:creationId xmlns:a16="http://schemas.microsoft.com/office/drawing/2014/main" id="{ED2D43FE-2BB8-4CD2-9C29-C449CEE67486}"/>
              </a:ext>
            </a:extLst>
          </p:cNvPr>
          <p:cNvSpPr>
            <a:spLocks noGrp="1"/>
          </p:cNvSpPr>
          <p:nvPr>
            <p:ph type="ctrTitle" hasCustomPrompt="1"/>
          </p:nvPr>
        </p:nvSpPr>
        <p:spPr>
          <a:xfrm>
            <a:off x="1077913" y="2675165"/>
            <a:ext cx="6320812" cy="928247"/>
          </a:xfrm>
        </p:spPr>
        <p:txBody>
          <a:bodyPr anchor="t"/>
          <a:lstStyle>
            <a:lvl1pPr algn="l">
              <a:defRPr sz="3200">
                <a:solidFill>
                  <a:schemeClr val="bg1"/>
                </a:solidFill>
              </a:defRPr>
            </a:lvl1pPr>
          </a:lstStyle>
          <a:p>
            <a:r>
              <a:rPr lang="en-US"/>
              <a:t>Add bold text</a:t>
            </a:r>
            <a:endParaRPr lang="en-GB"/>
          </a:p>
        </p:txBody>
      </p:sp>
    </p:spTree>
    <p:extLst>
      <p:ext uri="{BB962C8B-B14F-4D97-AF65-F5344CB8AC3E}">
        <p14:creationId xmlns:p14="http://schemas.microsoft.com/office/powerpoint/2010/main" val="32160528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ubtitle &amp; 2 content (one dark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a:solidFill>
            <a:schemeClr val="accent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401567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5018088"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4571999"/>
            <a:ext cx="5013325"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5"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1930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amp; content with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5018087"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4" y="0"/>
            <a:ext cx="5749925" cy="6858000"/>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165671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cs">
    <p:spTree>
      <p:nvGrpSpPr>
        <p:cNvPr id="1" name=""/>
        <p:cNvGrpSpPr/>
        <p:nvPr/>
      </p:nvGrpSpPr>
      <p:grpSpPr>
        <a:xfrm>
          <a:off x="0" y="0"/>
          <a:ext cx="0" cy="0"/>
          <a:chOff x="0" y="0"/>
          <a:chExt cx="0" cy="0"/>
        </a:xfrm>
      </p:grpSpPr>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8" name="Picture Placeholder 18">
            <a:extLst>
              <a:ext uri="{FF2B5EF4-FFF2-40B4-BE49-F238E27FC236}">
                <a16:creationId xmlns:a16="http://schemas.microsoft.com/office/drawing/2014/main" id="{FC4F8DA6-1A92-4DB0-8E51-51A3417139FF}"/>
              </a:ext>
            </a:extLst>
          </p:cNvPr>
          <p:cNvSpPr>
            <a:spLocks noGrp="1"/>
          </p:cNvSpPr>
          <p:nvPr>
            <p:ph type="pic" sz="quarter" idx="14" hasCustomPrompt="1"/>
          </p:nvPr>
        </p:nvSpPr>
        <p:spPr>
          <a:xfrm>
            <a:off x="4652967"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Picture Placeholder 18">
            <a:extLst>
              <a:ext uri="{FF2B5EF4-FFF2-40B4-BE49-F238E27FC236}">
                <a16:creationId xmlns:a16="http://schemas.microsoft.com/office/drawing/2014/main" id="{CA5CE591-C720-4F79-B451-6A0C46B06E09}"/>
              </a:ext>
            </a:extLst>
          </p:cNvPr>
          <p:cNvSpPr>
            <a:spLocks noGrp="1"/>
          </p:cNvSpPr>
          <p:nvPr>
            <p:ph type="pic" sz="quarter" idx="16" hasCustomPrompt="1"/>
          </p:nvPr>
        </p:nvSpPr>
        <p:spPr>
          <a:xfrm>
            <a:off x="822802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4984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3178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amp; 3 content (one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a:solidFill>
            <a:schemeClr val="accent1"/>
          </a:solidFill>
        </p:spPr>
        <p:txBody>
          <a:bodyPr vert="horz" lIns="360000" tIns="360000" rIns="360000" bIns="36000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1285458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mp; hex pic">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792BEF5-44BF-474C-9871-B3D0D03DE40C}"/>
              </a:ext>
            </a:extLst>
          </p:cNvPr>
          <p:cNvSpPr>
            <a:spLocks noGrp="1"/>
          </p:cNvSpPr>
          <p:nvPr>
            <p:ph type="pic" sz="quarter" idx="10" hasCustomPrompt="1"/>
          </p:nvPr>
        </p:nvSpPr>
        <p:spPr>
          <a:xfrm>
            <a:off x="7931439" y="1749236"/>
            <a:ext cx="4260561" cy="5104237"/>
          </a:xfrm>
          <a:custGeom>
            <a:avLst/>
            <a:gdLst>
              <a:gd name="connsiteX0" fmla="*/ 2073243 w 3657600"/>
              <a:gd name="connsiteY0" fmla="*/ 0 h 4381877"/>
              <a:gd name="connsiteX1" fmla="*/ 3657600 w 3657600"/>
              <a:gd name="connsiteY1" fmla="*/ 911356 h 4381877"/>
              <a:gd name="connsiteX2" fmla="*/ 3657600 w 3657600"/>
              <a:gd name="connsiteY2" fmla="*/ 3773485 h 4381877"/>
              <a:gd name="connsiteX3" fmla="*/ 2580238 w 3657600"/>
              <a:gd name="connsiteY3" fmla="*/ 4381877 h 4381877"/>
              <a:gd name="connsiteX4" fmla="*/ 1548142 w 3657600"/>
              <a:gd name="connsiteY4" fmla="*/ 4381877 h 4381877"/>
              <a:gd name="connsiteX5" fmla="*/ 0 w 3657600"/>
              <a:gd name="connsiteY5" fmla="*/ 3503691 h 4381877"/>
              <a:gd name="connsiteX6" fmla="*/ 0 w 3657600"/>
              <a:gd name="connsiteY6" fmla="*/ 1149790 h 43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4381877">
                <a:moveTo>
                  <a:pt x="2073243" y="0"/>
                </a:moveTo>
                <a:lnTo>
                  <a:pt x="3657600" y="911356"/>
                </a:lnTo>
                <a:lnTo>
                  <a:pt x="3657600" y="3773485"/>
                </a:lnTo>
                <a:lnTo>
                  <a:pt x="2580238" y="4381877"/>
                </a:lnTo>
                <a:lnTo>
                  <a:pt x="1548142" y="4381877"/>
                </a:lnTo>
                <a:lnTo>
                  <a:pt x="0" y="3503691"/>
                </a:lnTo>
                <a:lnTo>
                  <a:pt x="0" y="1149790"/>
                </a:lnTo>
                <a:close/>
              </a:path>
            </a:pathLst>
          </a:custGeom>
          <a:solidFill>
            <a:schemeClr val="accent6"/>
          </a:solidFill>
        </p:spPr>
        <p:txBody>
          <a:bodyPr wrap="square" anchor="ctr">
            <a:noAutofit/>
          </a:bodyPr>
          <a:lstStyle>
            <a:lvl1pPr marL="0" indent="0" algn="ctr">
              <a:buFont typeface="Arial" panose="020B0604020202020204" pitchFamily="34" charset="0"/>
              <a:buNone/>
              <a:defRPr/>
            </a:lvl1pPr>
          </a:lstStyle>
          <a:p>
            <a:r>
              <a:rPr lang="en-GB"/>
              <a:t>Add picture</a:t>
            </a:r>
          </a:p>
        </p:txBody>
      </p:sp>
      <p:sp>
        <p:nvSpPr>
          <p:cNvPr id="2" name="Title 1">
            <a:extLst>
              <a:ext uri="{FF2B5EF4-FFF2-40B4-BE49-F238E27FC236}">
                <a16:creationId xmlns:a16="http://schemas.microsoft.com/office/drawing/2014/main" id="{7E44AF3C-C5BA-4983-9773-0471742A0DBF}"/>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3B70BF8E-24FF-42E6-AEA1-C074932960B2}"/>
              </a:ext>
            </a:extLst>
          </p:cNvPr>
          <p:cNvSpPr>
            <a:spLocks noGrp="1"/>
          </p:cNvSpPr>
          <p:nvPr>
            <p:ph idx="1" hasCustomPrompt="1"/>
          </p:nvPr>
        </p:nvSpPr>
        <p:spPr>
          <a:xfrm>
            <a:off x="1077914" y="1749236"/>
            <a:ext cx="6083378" cy="4380101"/>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BBAF27-8798-435B-9FB2-EAAA872BFDF7}"/>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6" name="Text Placeholder 14">
            <a:extLst>
              <a:ext uri="{FF2B5EF4-FFF2-40B4-BE49-F238E27FC236}">
                <a16:creationId xmlns:a16="http://schemas.microsoft.com/office/drawing/2014/main" id="{75C2F205-E2BA-4608-A82C-A4EC65852F26}"/>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4104281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962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End">
    <p:bg>
      <p:bgPr>
        <a:solidFill>
          <a:srgbClr val="2C3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2" y="1677971"/>
            <a:ext cx="2579687" cy="1490741"/>
          </a:xfrm>
        </p:spPr>
        <p:txBody>
          <a:bodyPr anchor="t"/>
          <a:lstStyle>
            <a:lvl1pPr algn="l">
              <a:defRPr sz="5000">
                <a:solidFill>
                  <a:schemeClr val="bg1"/>
                </a:solidFill>
              </a:defRPr>
            </a:lvl1pPr>
          </a:lstStyle>
          <a:p>
            <a:r>
              <a:rPr lang="en-US"/>
              <a:t>Thank you</a:t>
            </a:r>
            <a:endParaRPr lang="en-GB"/>
          </a:p>
        </p:txBody>
      </p:sp>
      <p:grpSp>
        <p:nvGrpSpPr>
          <p:cNvPr id="3" name="Group 2">
            <a:extLst>
              <a:ext uri="{FF2B5EF4-FFF2-40B4-BE49-F238E27FC236}">
                <a16:creationId xmlns:a16="http://schemas.microsoft.com/office/drawing/2014/main" id="{9D950E0B-7D2C-4BE9-A693-DF86DA2CCBC7}"/>
              </a:ext>
            </a:extLst>
          </p:cNvPr>
          <p:cNvGrpSpPr/>
          <p:nvPr userDrawn="1"/>
        </p:nvGrpSpPr>
        <p:grpSpPr>
          <a:xfrm>
            <a:off x="7143184" y="1874381"/>
            <a:ext cx="5048817" cy="4983619"/>
            <a:chOff x="12806074" y="1968500"/>
            <a:chExt cx="1966913" cy="1941513"/>
          </a:xfrm>
          <a:solidFill>
            <a:schemeClr val="accent1"/>
          </a:solidFill>
        </p:grpSpPr>
        <p:sp>
          <p:nvSpPr>
            <p:cNvPr id="5" name="Freeform 8">
              <a:extLst>
                <a:ext uri="{FF2B5EF4-FFF2-40B4-BE49-F238E27FC236}">
                  <a16:creationId xmlns:a16="http://schemas.microsoft.com/office/drawing/2014/main" id="{E813CB26-15D5-462D-A40E-15107B063466}"/>
                </a:ext>
              </a:extLst>
            </p:cNvPr>
            <p:cNvSpPr>
              <a:spLocks/>
            </p:cNvSpPr>
            <p:nvPr userDrawn="1"/>
          </p:nvSpPr>
          <p:spPr bwMode="auto">
            <a:xfrm>
              <a:off x="12806074" y="1968500"/>
              <a:ext cx="1966913" cy="1941513"/>
            </a:xfrm>
            <a:custGeom>
              <a:avLst/>
              <a:gdLst>
                <a:gd name="T0" fmla="*/ 0 w 1239"/>
                <a:gd name="T1" fmla="*/ 680 h 1223"/>
                <a:gd name="T2" fmla="*/ 0 w 1239"/>
                <a:gd name="T3" fmla="*/ 1223 h 1223"/>
                <a:gd name="T4" fmla="*/ 312 w 1239"/>
                <a:gd name="T5" fmla="*/ 1223 h 1223"/>
                <a:gd name="T6" fmla="*/ 312 w 1239"/>
                <a:gd name="T7" fmla="*/ 875 h 1223"/>
                <a:gd name="T8" fmla="*/ 1176 w 1239"/>
                <a:gd name="T9" fmla="*/ 376 h 1223"/>
                <a:gd name="T10" fmla="*/ 1239 w 1239"/>
                <a:gd name="T11" fmla="*/ 412 h 1223"/>
                <a:gd name="T12" fmla="*/ 1239 w 1239"/>
                <a:gd name="T13" fmla="*/ 36 h 1223"/>
                <a:gd name="T14" fmla="*/ 1176 w 1239"/>
                <a:gd name="T15" fmla="*/ 0 h 1223"/>
                <a:gd name="T16" fmla="*/ 0 w 1239"/>
                <a:gd name="T17" fmla="*/ 68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9" h="1223">
                  <a:moveTo>
                    <a:pt x="0" y="680"/>
                  </a:moveTo>
                  <a:lnTo>
                    <a:pt x="0" y="1223"/>
                  </a:lnTo>
                  <a:lnTo>
                    <a:pt x="312" y="1223"/>
                  </a:lnTo>
                  <a:lnTo>
                    <a:pt x="312" y="875"/>
                  </a:lnTo>
                  <a:lnTo>
                    <a:pt x="1176" y="376"/>
                  </a:lnTo>
                  <a:lnTo>
                    <a:pt x="1239" y="412"/>
                  </a:lnTo>
                  <a:lnTo>
                    <a:pt x="1239" y="36"/>
                  </a:lnTo>
                  <a:lnTo>
                    <a:pt x="1176" y="0"/>
                  </a:lnTo>
                  <a:lnTo>
                    <a:pt x="0" y="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10">
              <a:extLst>
                <a:ext uri="{FF2B5EF4-FFF2-40B4-BE49-F238E27FC236}">
                  <a16:creationId xmlns:a16="http://schemas.microsoft.com/office/drawing/2014/main" id="{DC0EF50A-AE4B-422E-8242-5639AC3E69D8}"/>
                </a:ext>
              </a:extLst>
            </p:cNvPr>
            <p:cNvSpPr>
              <a:spLocks/>
            </p:cNvSpPr>
            <p:nvPr userDrawn="1"/>
          </p:nvSpPr>
          <p:spPr bwMode="auto">
            <a:xfrm>
              <a:off x="13841124" y="3343275"/>
              <a:ext cx="931863" cy="566738"/>
            </a:xfrm>
            <a:custGeom>
              <a:avLst/>
              <a:gdLst>
                <a:gd name="T0" fmla="*/ 783 w 783"/>
                <a:gd name="T1" fmla="*/ 475 h 475"/>
                <a:gd name="T2" fmla="*/ 783 w 783"/>
                <a:gd name="T3" fmla="*/ 7 h 475"/>
                <a:gd name="T4" fmla="*/ 683 w 783"/>
                <a:gd name="T5" fmla="*/ 0 h 475"/>
                <a:gd name="T6" fmla="*/ 0 w 783"/>
                <a:gd name="T7" fmla="*/ 475 h 475"/>
                <a:gd name="T8" fmla="*/ 783 w 783"/>
                <a:gd name="T9" fmla="*/ 475 h 475"/>
              </a:gdLst>
              <a:ahLst/>
              <a:cxnLst>
                <a:cxn ang="0">
                  <a:pos x="T0" y="T1"/>
                </a:cxn>
                <a:cxn ang="0">
                  <a:pos x="T2" y="T3"/>
                </a:cxn>
                <a:cxn ang="0">
                  <a:pos x="T4" y="T5"/>
                </a:cxn>
                <a:cxn ang="0">
                  <a:pos x="T6" y="T7"/>
                </a:cxn>
                <a:cxn ang="0">
                  <a:pos x="T8" y="T9"/>
                </a:cxn>
              </a:cxnLst>
              <a:rect l="0" t="0" r="r" b="b"/>
              <a:pathLst>
                <a:path w="783" h="475">
                  <a:moveTo>
                    <a:pt x="783" y="475"/>
                  </a:moveTo>
                  <a:cubicBezTo>
                    <a:pt x="783" y="7"/>
                    <a:pt x="783" y="7"/>
                    <a:pt x="783" y="7"/>
                  </a:cubicBezTo>
                  <a:cubicBezTo>
                    <a:pt x="750" y="2"/>
                    <a:pt x="717" y="0"/>
                    <a:pt x="683" y="0"/>
                  </a:cubicBezTo>
                  <a:cubicBezTo>
                    <a:pt x="370" y="0"/>
                    <a:pt x="103" y="198"/>
                    <a:pt x="0" y="475"/>
                  </a:cubicBezTo>
                  <a:lnTo>
                    <a:pt x="78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 name="TextBox 6">
            <a:extLst>
              <a:ext uri="{FF2B5EF4-FFF2-40B4-BE49-F238E27FC236}">
                <a16:creationId xmlns:a16="http://schemas.microsoft.com/office/drawing/2014/main" id="{70171ACB-1199-4D8B-ACD8-9CA0250E0AA0}"/>
              </a:ext>
            </a:extLst>
          </p:cNvPr>
          <p:cNvSpPr txBox="1"/>
          <p:nvPr userDrawn="1"/>
        </p:nvSpPr>
        <p:spPr>
          <a:xfrm>
            <a:off x="1077913" y="6079902"/>
            <a:ext cx="3548959" cy="573298"/>
          </a:xfrm>
          <a:prstGeom prst="rect">
            <a:avLst/>
          </a:prstGeom>
          <a:noFill/>
        </p:spPr>
        <p:txBody>
          <a:bodyPr wrap="square" lIns="0" tIns="0" rIns="0" bIns="0" rtlCol="0">
            <a:noAutofit/>
          </a:bodyPr>
          <a:lstStyle/>
          <a:p>
            <a:pPr>
              <a:lnSpc>
                <a:spcPct val="120000"/>
              </a:lnSpc>
            </a:pPr>
            <a:r>
              <a:rPr lang="en-GB" sz="900" b="1">
                <a:solidFill>
                  <a:schemeClr val="bg1"/>
                </a:solidFill>
              </a:rPr>
              <a:t>Potter Clarkson</a:t>
            </a:r>
          </a:p>
          <a:p>
            <a:pPr>
              <a:lnSpc>
                <a:spcPct val="120000"/>
              </a:lnSpc>
            </a:pPr>
            <a:r>
              <a:rPr lang="en-GB" sz="900" b="0">
                <a:solidFill>
                  <a:schemeClr val="bg1"/>
                </a:solidFill>
              </a:rPr>
              <a:t>UK, Sweden, Denmark, Germany</a:t>
            </a:r>
          </a:p>
          <a:p>
            <a:pPr>
              <a:lnSpc>
                <a:spcPct val="120000"/>
              </a:lnSpc>
            </a:pPr>
            <a:r>
              <a:rPr lang="en-GB" sz="900" b="0">
                <a:solidFill>
                  <a:schemeClr val="bg1"/>
                </a:solidFill>
              </a:rPr>
              <a:t>W potterclarkson.com | E info@potterclarkson.com</a:t>
            </a:r>
          </a:p>
        </p:txBody>
      </p:sp>
    </p:spTree>
    <p:extLst>
      <p:ext uri="{BB962C8B-B14F-4D97-AF65-F5344CB8AC3E}">
        <p14:creationId xmlns:p14="http://schemas.microsoft.com/office/powerpoint/2010/main" val="35123312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C363F"/>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4F1491D8-03C2-4182-B470-866B69C689BE}"/>
              </a:ext>
            </a:extLst>
          </p:cNvPr>
          <p:cNvPicPr>
            <a:picLocks noChangeAspect="1"/>
          </p:cNvPicPr>
          <p:nvPr userDrawn="1"/>
        </p:nvPicPr>
        <p:blipFill>
          <a:blip r:embed="rId2"/>
          <a:stretch>
            <a:fillRect/>
          </a:stretch>
        </p:blipFill>
        <p:spPr>
          <a:xfrm>
            <a:off x="482193" y="469432"/>
            <a:ext cx="2405949" cy="1139821"/>
          </a:xfrm>
          <a:prstGeom prst="rect">
            <a:avLst/>
          </a:prstGeom>
        </p:spPr>
      </p:pic>
      <p:sp>
        <p:nvSpPr>
          <p:cNvPr id="2" name="Title 1">
            <a:extLst>
              <a:ext uri="{FF2B5EF4-FFF2-40B4-BE49-F238E27FC236}">
                <a16:creationId xmlns:a16="http://schemas.microsoft.com/office/drawing/2014/main" id="{F310614D-D514-4895-8C6B-495929B09138}"/>
              </a:ext>
            </a:extLst>
          </p:cNvPr>
          <p:cNvSpPr>
            <a:spLocks noGrp="1"/>
          </p:cNvSpPr>
          <p:nvPr userDrawn="1">
            <p:ph type="ctrTitle" hasCustomPrompt="1"/>
          </p:nvPr>
        </p:nvSpPr>
        <p:spPr>
          <a:xfrm>
            <a:off x="1077913" y="3758594"/>
            <a:ext cx="5569374" cy="928247"/>
          </a:xfrm>
        </p:spPr>
        <p:txBody>
          <a:bodyPr anchor="b"/>
          <a:lstStyle>
            <a:lvl1pPr algn="l">
              <a:defRPr sz="3200">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userDrawn="1">
            <p:ph type="subTitle" idx="1" hasCustomPrompt="1"/>
          </p:nvPr>
        </p:nvSpPr>
        <p:spPr>
          <a:xfrm>
            <a:off x="1077913" y="4686841"/>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7" name="Text Placeholder 16">
            <a:extLst>
              <a:ext uri="{FF2B5EF4-FFF2-40B4-BE49-F238E27FC236}">
                <a16:creationId xmlns:a16="http://schemas.microsoft.com/office/drawing/2014/main" id="{6E5732E0-A115-44A5-AC44-D7D2A70B666F}"/>
              </a:ext>
            </a:extLst>
          </p:cNvPr>
          <p:cNvSpPr>
            <a:spLocks noGrp="1"/>
          </p:cNvSpPr>
          <p:nvPr userDrawn="1">
            <p:ph type="body" sz="quarter" idx="10" hasCustomPrompt="1"/>
          </p:nvPr>
        </p:nvSpPr>
        <p:spPr>
          <a:xfrm>
            <a:off x="1077913" y="5485536"/>
            <a:ext cx="5569374" cy="199914"/>
          </a:xfrm>
        </p:spPr>
        <p:txBody>
          <a:bodyPr/>
          <a:lstStyle>
            <a:lvl1pPr marL="0" indent="0">
              <a:lnSpc>
                <a:spcPct val="100000"/>
              </a:lnSpc>
              <a:spcBef>
                <a:spcPts val="0"/>
              </a:spcBef>
              <a:buNone/>
              <a:defRPr sz="1200" b="1">
                <a:solidFill>
                  <a:schemeClr val="bg1"/>
                </a:solidFill>
              </a:defRPr>
            </a:lvl1pPr>
          </a:lstStyle>
          <a:p>
            <a:pPr lvl="0"/>
            <a:r>
              <a:rPr lang="en-US"/>
              <a:t>Add presenter name</a:t>
            </a:r>
            <a:endParaRPr lang="en-GB"/>
          </a:p>
        </p:txBody>
      </p:sp>
      <p:sp>
        <p:nvSpPr>
          <p:cNvPr id="18" name="Text Placeholder 16">
            <a:extLst>
              <a:ext uri="{FF2B5EF4-FFF2-40B4-BE49-F238E27FC236}">
                <a16:creationId xmlns:a16="http://schemas.microsoft.com/office/drawing/2014/main" id="{D6E93F3D-F8D9-4883-B872-02110083C425}"/>
              </a:ext>
            </a:extLst>
          </p:cNvPr>
          <p:cNvSpPr>
            <a:spLocks noGrp="1"/>
          </p:cNvSpPr>
          <p:nvPr userDrawn="1">
            <p:ph type="body" sz="quarter" idx="11" hasCustomPrompt="1"/>
          </p:nvPr>
        </p:nvSpPr>
        <p:spPr>
          <a:xfrm>
            <a:off x="1077913" y="5938949"/>
            <a:ext cx="5569374" cy="199914"/>
          </a:xfrm>
        </p:spPr>
        <p:txBody>
          <a:bodyPr/>
          <a:lstStyle>
            <a:lvl1pPr marL="0" indent="0">
              <a:lnSpc>
                <a:spcPct val="100000"/>
              </a:lnSpc>
              <a:spcBef>
                <a:spcPts val="0"/>
              </a:spcBef>
              <a:buNone/>
              <a:defRPr sz="1200">
                <a:solidFill>
                  <a:schemeClr val="bg1"/>
                </a:solidFill>
              </a:defRPr>
            </a:lvl1pPr>
          </a:lstStyle>
          <a:p>
            <a:pPr lvl="0"/>
            <a:r>
              <a:rPr lang="en-US"/>
              <a:t>Add date</a:t>
            </a:r>
            <a:endParaRPr lang="en-GB"/>
          </a:p>
        </p:txBody>
      </p:sp>
      <p:sp>
        <p:nvSpPr>
          <p:cNvPr id="19" name="Text Placeholder 16">
            <a:extLst>
              <a:ext uri="{FF2B5EF4-FFF2-40B4-BE49-F238E27FC236}">
                <a16:creationId xmlns:a16="http://schemas.microsoft.com/office/drawing/2014/main" id="{F85CA4DD-EBF0-4A0F-B59C-133842357E80}"/>
              </a:ext>
            </a:extLst>
          </p:cNvPr>
          <p:cNvSpPr>
            <a:spLocks noGrp="1"/>
          </p:cNvSpPr>
          <p:nvPr userDrawn="1">
            <p:ph type="body" sz="quarter" idx="12" hasCustomPrompt="1"/>
          </p:nvPr>
        </p:nvSpPr>
        <p:spPr>
          <a:xfrm>
            <a:off x="1077913" y="5712242"/>
            <a:ext cx="5569374" cy="199914"/>
          </a:xfrm>
        </p:spPr>
        <p:txBody>
          <a:bodyPr/>
          <a:lstStyle>
            <a:lvl1pPr marL="0" indent="0">
              <a:lnSpc>
                <a:spcPct val="100000"/>
              </a:lnSpc>
              <a:spcBef>
                <a:spcPts val="0"/>
              </a:spcBef>
              <a:buNone/>
              <a:defRPr sz="1200" i="0">
                <a:solidFill>
                  <a:schemeClr val="bg1"/>
                </a:solidFill>
              </a:defRPr>
            </a:lvl1pPr>
          </a:lstStyle>
          <a:p>
            <a:pPr lvl="0"/>
            <a:r>
              <a:rPr lang="en-US"/>
              <a:t>Add job title</a:t>
            </a:r>
            <a:endParaRPr lang="en-GB"/>
          </a:p>
        </p:txBody>
      </p:sp>
      <p:grpSp>
        <p:nvGrpSpPr>
          <p:cNvPr id="21" name="Group 20">
            <a:extLst>
              <a:ext uri="{FF2B5EF4-FFF2-40B4-BE49-F238E27FC236}">
                <a16:creationId xmlns:a16="http://schemas.microsoft.com/office/drawing/2014/main" id="{7BA8FF22-9EC3-46F9-8A5D-ADB3476B4191}"/>
              </a:ext>
            </a:extLst>
          </p:cNvPr>
          <p:cNvGrpSpPr/>
          <p:nvPr userDrawn="1"/>
        </p:nvGrpSpPr>
        <p:grpSpPr>
          <a:xfrm>
            <a:off x="5513560" y="-1"/>
            <a:ext cx="6678440" cy="6792781"/>
            <a:chOff x="12528551" y="1335088"/>
            <a:chExt cx="2503488" cy="2546350"/>
          </a:xfrm>
          <a:solidFill>
            <a:schemeClr val="accent1"/>
          </a:solidFill>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4439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old text2">
    <p:bg>
      <p:bgPr>
        <a:solidFill>
          <a:schemeClr val="accent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E8FAB5FC-4F35-400A-861B-F5501875E9C4}"/>
              </a:ext>
            </a:extLst>
          </p:cNvPr>
          <p:cNvSpPr>
            <a:spLocks noChangeArrowheads="1"/>
          </p:cNvSpPr>
          <p:nvPr userDrawn="1"/>
        </p:nvSpPr>
        <p:spPr bwMode="auto">
          <a:xfrm>
            <a:off x="3210346" y="5604544"/>
            <a:ext cx="5771310" cy="1250689"/>
          </a:xfrm>
          <a:custGeom>
            <a:avLst/>
            <a:gdLst>
              <a:gd name="connsiteX0" fmla="*/ 2885655 w 5771310"/>
              <a:gd name="connsiteY0" fmla="*/ 0 h 1250689"/>
              <a:gd name="connsiteX1" fmla="*/ 5690543 w 5771310"/>
              <a:gd name="connsiteY1" fmla="*/ 1161823 h 1250689"/>
              <a:gd name="connsiteX2" fmla="*/ 5771310 w 5771310"/>
              <a:gd name="connsiteY2" fmla="*/ 1250689 h 1250689"/>
              <a:gd name="connsiteX3" fmla="*/ 0 w 5771310"/>
              <a:gd name="connsiteY3" fmla="*/ 1250689 h 1250689"/>
              <a:gd name="connsiteX4" fmla="*/ 80767 w 5771310"/>
              <a:gd name="connsiteY4" fmla="*/ 1161823 h 1250689"/>
              <a:gd name="connsiteX5" fmla="*/ 2885655 w 5771310"/>
              <a:gd name="connsiteY5" fmla="*/ 0 h 125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1310" h="1250689">
                <a:moveTo>
                  <a:pt x="2885655" y="0"/>
                </a:moveTo>
                <a:cubicBezTo>
                  <a:pt x="3981032" y="0"/>
                  <a:pt x="4972710" y="443990"/>
                  <a:pt x="5690543" y="1161823"/>
                </a:cubicBezTo>
                <a:lnTo>
                  <a:pt x="5771310" y="1250689"/>
                </a:lnTo>
                <a:lnTo>
                  <a:pt x="0" y="1250689"/>
                </a:lnTo>
                <a:lnTo>
                  <a:pt x="80767" y="1161823"/>
                </a:lnTo>
                <a:cubicBezTo>
                  <a:pt x="798601" y="443990"/>
                  <a:pt x="1790278" y="0"/>
                  <a:pt x="2885655" y="0"/>
                </a:cubicBezTo>
                <a:close/>
              </a:path>
            </a:pathLst>
          </a:custGeom>
          <a:solidFill>
            <a:srgbClr val="2C363F"/>
          </a:solidFill>
          <a:ln>
            <a:noFill/>
          </a:ln>
        </p:spPr>
        <p:txBody>
          <a:bodyPr vert="horz" wrap="square" lIns="91440" tIns="45720" rIns="91440" bIns="45720" numCol="1" anchor="ctr" anchorCtr="0" compatLnSpc="1">
            <a:prstTxWarp prst="textNoShape">
              <a:avLst/>
            </a:prstTxWarp>
            <a:noAutofit/>
          </a:bodyPr>
          <a:lstStyle/>
          <a:p>
            <a:endParaRPr lang="en-GB"/>
          </a:p>
        </p:txBody>
      </p:sp>
      <p:sp>
        <p:nvSpPr>
          <p:cNvPr id="21" name="Freeform: Shape 20">
            <a:extLst>
              <a:ext uri="{FF2B5EF4-FFF2-40B4-BE49-F238E27FC236}">
                <a16:creationId xmlns:a16="http://schemas.microsoft.com/office/drawing/2014/main" id="{5923670B-C62A-47CB-9AC5-8A874C3A5D27}"/>
              </a:ext>
            </a:extLst>
          </p:cNvPr>
          <p:cNvSpPr>
            <a:spLocks/>
          </p:cNvSpPr>
          <p:nvPr userDrawn="1"/>
        </p:nvSpPr>
        <p:spPr bwMode="auto">
          <a:xfrm>
            <a:off x="0" y="1783"/>
            <a:ext cx="12192000" cy="5900207"/>
          </a:xfrm>
          <a:custGeom>
            <a:avLst/>
            <a:gdLst>
              <a:gd name="connsiteX0" fmla="*/ 5550330 w 12192000"/>
              <a:gd name="connsiteY0" fmla="*/ 0 h 5900207"/>
              <a:gd name="connsiteX1" fmla="*/ 6641673 w 12192000"/>
              <a:gd name="connsiteY1" fmla="*/ 0 h 5900207"/>
              <a:gd name="connsiteX2" fmla="*/ 12192000 w 12192000"/>
              <a:gd name="connsiteY2" fmla="*/ 3166752 h 5900207"/>
              <a:gd name="connsiteX3" fmla="*/ 12192000 w 12192000"/>
              <a:gd name="connsiteY3" fmla="*/ 5900206 h 5900207"/>
              <a:gd name="connsiteX4" fmla="*/ 6096001 w 12192000"/>
              <a:gd name="connsiteY4" fmla="*/ 2438919 h 5900207"/>
              <a:gd name="connsiteX5" fmla="*/ 0 w 12192000"/>
              <a:gd name="connsiteY5" fmla="*/ 5900207 h 5900207"/>
              <a:gd name="connsiteX6" fmla="*/ 0 w 12192000"/>
              <a:gd name="connsiteY6" fmla="*/ 3166752 h 590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900207">
                <a:moveTo>
                  <a:pt x="5550330" y="0"/>
                </a:moveTo>
                <a:lnTo>
                  <a:pt x="6641673" y="0"/>
                </a:lnTo>
                <a:lnTo>
                  <a:pt x="12192000" y="3166752"/>
                </a:lnTo>
                <a:lnTo>
                  <a:pt x="12192000" y="5900206"/>
                </a:lnTo>
                <a:lnTo>
                  <a:pt x="6096001" y="2438919"/>
                </a:lnTo>
                <a:lnTo>
                  <a:pt x="0" y="5900207"/>
                </a:lnTo>
                <a:lnTo>
                  <a:pt x="0" y="3166752"/>
                </a:lnTo>
                <a:close/>
              </a:path>
            </a:pathLst>
          </a:custGeom>
          <a:solidFill>
            <a:srgbClr val="2C363F"/>
          </a:solidFill>
          <a:ln>
            <a:noFill/>
          </a:ln>
        </p:spPr>
        <p:txBody>
          <a:bodyPr vert="horz" wrap="square" lIns="91440" tIns="45720" rIns="91440" bIns="45720" numCol="1" anchor="ctr" anchorCtr="0" compatLnSpc="1">
            <a:prstTxWarp prst="textNoShape">
              <a:avLst/>
            </a:prstTxWarp>
            <a:noAutofit/>
          </a:bodyPr>
          <a:lstStyle/>
          <a:p>
            <a:endParaRPr lang="en-GB"/>
          </a:p>
        </p:txBody>
      </p:sp>
      <p:grpSp>
        <p:nvGrpSpPr>
          <p:cNvPr id="12" name="Group 11">
            <a:extLst>
              <a:ext uri="{FF2B5EF4-FFF2-40B4-BE49-F238E27FC236}">
                <a16:creationId xmlns:a16="http://schemas.microsoft.com/office/drawing/2014/main" id="{F443CC8B-F666-424E-B009-97DAB4A1AC79}"/>
              </a:ext>
            </a:extLst>
          </p:cNvPr>
          <p:cNvGrpSpPr/>
          <p:nvPr userDrawn="1"/>
        </p:nvGrpSpPr>
        <p:grpSpPr>
          <a:xfrm>
            <a:off x="304874" y="305682"/>
            <a:ext cx="468165" cy="537098"/>
            <a:chOff x="477838" y="431800"/>
            <a:chExt cx="517525" cy="593726"/>
          </a:xfrm>
          <a:solidFill>
            <a:schemeClr val="bg1"/>
          </a:solidFill>
        </p:grpSpPr>
        <p:sp>
          <p:nvSpPr>
            <p:cNvPr id="13" name="Oval 5">
              <a:extLst>
                <a:ext uri="{FF2B5EF4-FFF2-40B4-BE49-F238E27FC236}">
                  <a16:creationId xmlns:a16="http://schemas.microsoft.com/office/drawing/2014/main" id="{3F514221-5073-4A0C-ADDB-A3833746566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8965381A-DD6D-4887-9F3F-806459209FDD}"/>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DA31A938-CDB9-4EEE-A431-B14B1E7B3C6C}"/>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26" name="Title 1">
            <a:extLst>
              <a:ext uri="{FF2B5EF4-FFF2-40B4-BE49-F238E27FC236}">
                <a16:creationId xmlns:a16="http://schemas.microsoft.com/office/drawing/2014/main" id="{760E5004-F07F-429D-ADC9-28B0E86FBEC4}"/>
              </a:ext>
            </a:extLst>
          </p:cNvPr>
          <p:cNvSpPr>
            <a:spLocks noGrp="1"/>
          </p:cNvSpPr>
          <p:nvPr>
            <p:ph type="ctrTitle" hasCustomPrompt="1"/>
          </p:nvPr>
        </p:nvSpPr>
        <p:spPr>
          <a:xfrm>
            <a:off x="1077913" y="2675165"/>
            <a:ext cx="6320812" cy="928247"/>
          </a:xfrm>
        </p:spPr>
        <p:txBody>
          <a:bodyPr anchor="t"/>
          <a:lstStyle>
            <a:lvl1pPr algn="l">
              <a:defRPr sz="3200">
                <a:solidFill>
                  <a:schemeClr val="bg1"/>
                </a:solidFill>
              </a:defRPr>
            </a:lvl1pPr>
          </a:lstStyle>
          <a:p>
            <a:r>
              <a:rPr lang="en-US"/>
              <a:t>Add bold text</a:t>
            </a:r>
            <a:endParaRPr lang="en-GB"/>
          </a:p>
        </p:txBody>
      </p:sp>
    </p:spTree>
    <p:extLst>
      <p:ext uri="{BB962C8B-B14F-4D97-AF65-F5344CB8AC3E}">
        <p14:creationId xmlns:p14="http://schemas.microsoft.com/office/powerpoint/2010/main" val="3484171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2C3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chemeClr val="accent1"/>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63655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rgbClr val="826DAE"/>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66419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old text slide">
    <p:bg>
      <p:bgPr>
        <a:solidFill>
          <a:schemeClr val="accent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BA8FF22-9EC3-46F9-8A5D-ADB3476B4191}"/>
              </a:ext>
            </a:extLst>
          </p:cNvPr>
          <p:cNvGrpSpPr/>
          <p:nvPr userDrawn="1"/>
        </p:nvGrpSpPr>
        <p:grpSpPr>
          <a:xfrm>
            <a:off x="8649372" y="0"/>
            <a:ext cx="3542627" cy="3603280"/>
            <a:chOff x="12528551" y="1335088"/>
            <a:chExt cx="2503488" cy="2546350"/>
          </a:xfrm>
          <a:solidFill>
            <a:schemeClr val="accent1"/>
          </a:solidFill>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5A703D27-71B3-4BC8-A8DF-6C839AA07227}"/>
              </a:ext>
            </a:extLst>
          </p:cNvPr>
          <p:cNvGrpSpPr/>
          <p:nvPr userDrawn="1"/>
        </p:nvGrpSpPr>
        <p:grpSpPr>
          <a:xfrm>
            <a:off x="304874" y="305682"/>
            <a:ext cx="468165" cy="537098"/>
            <a:chOff x="477838" y="431800"/>
            <a:chExt cx="517525" cy="593726"/>
          </a:xfrm>
          <a:solidFill>
            <a:schemeClr val="accent1"/>
          </a:solidFill>
        </p:grpSpPr>
        <p:sp>
          <p:nvSpPr>
            <p:cNvPr id="14" name="Oval 13">
              <a:extLst>
                <a:ext uri="{FF2B5EF4-FFF2-40B4-BE49-F238E27FC236}">
                  <a16:creationId xmlns:a16="http://schemas.microsoft.com/office/drawing/2014/main" id="{5FAC6342-85AF-4C62-AA44-3EABCDDB8DAA}"/>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951A5E2B-A67E-4A13-A236-FDB7B88474F9}"/>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AD9CEAEF-F617-4C1B-A2B3-04BF6DA92A2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3" name="Text Placeholder 2">
            <a:extLst>
              <a:ext uri="{FF2B5EF4-FFF2-40B4-BE49-F238E27FC236}">
                <a16:creationId xmlns:a16="http://schemas.microsoft.com/office/drawing/2014/main" id="{CAD05E25-741B-4B13-834D-3497815B38DA}"/>
              </a:ext>
            </a:extLst>
          </p:cNvPr>
          <p:cNvSpPr>
            <a:spLocks noGrp="1"/>
          </p:cNvSpPr>
          <p:nvPr>
            <p:ph type="body" sz="quarter" idx="10" hasCustomPrompt="1"/>
          </p:nvPr>
        </p:nvSpPr>
        <p:spPr>
          <a:xfrm>
            <a:off x="1077913" y="1736725"/>
            <a:ext cx="6164859" cy="4402138"/>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0C053DE0-B205-4894-99C6-7BC4E8153FE0}"/>
              </a:ext>
            </a:extLst>
          </p:cNvPr>
          <p:cNvSpPr>
            <a:spLocks noGrp="1"/>
          </p:cNvSpPr>
          <p:nvPr>
            <p:ph type="title" hasCustomPrompt="1"/>
          </p:nvPr>
        </p:nvSpPr>
        <p:spPr>
          <a:xfrm>
            <a:off x="1077913" y="568890"/>
            <a:ext cx="6164859" cy="350205"/>
          </a:xfrm>
        </p:spPr>
        <p:txBody>
          <a:bodyPr/>
          <a:lstStyle>
            <a:lvl1pPr>
              <a:defRPr>
                <a:solidFill>
                  <a:schemeClr val="bg1"/>
                </a:solidFill>
              </a:defRPr>
            </a:lvl1pPr>
          </a:lstStyle>
          <a:p>
            <a:r>
              <a:rPr lang="en-US"/>
              <a:t>Add title</a:t>
            </a:r>
            <a:endParaRPr lang="en-GB"/>
          </a:p>
        </p:txBody>
      </p:sp>
    </p:spTree>
    <p:extLst>
      <p:ext uri="{BB962C8B-B14F-4D97-AF65-F5344CB8AC3E}">
        <p14:creationId xmlns:p14="http://schemas.microsoft.com/office/powerpoint/2010/main" val="5960935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323E48"/>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A3FE807-36AD-43B7-9845-4E2DF323C4F9}"/>
              </a:ext>
            </a:extLst>
          </p:cNvPr>
          <p:cNvGrpSpPr/>
          <p:nvPr userDrawn="1"/>
        </p:nvGrpSpPr>
        <p:grpSpPr>
          <a:xfrm>
            <a:off x="7379663" y="0"/>
            <a:ext cx="4812337" cy="6858000"/>
            <a:chOff x="13196310" y="1335088"/>
            <a:chExt cx="1822450" cy="2597150"/>
          </a:xfrm>
          <a:solidFill>
            <a:srgbClr val="2C363F"/>
          </a:solidFill>
        </p:grpSpPr>
        <p:sp>
          <p:nvSpPr>
            <p:cNvPr id="21" name="Freeform 7">
              <a:extLst>
                <a:ext uri="{FF2B5EF4-FFF2-40B4-BE49-F238E27FC236}">
                  <a16:creationId xmlns:a16="http://schemas.microsoft.com/office/drawing/2014/main" id="{124AE7C3-343D-46DB-9613-233913EB383F}"/>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id="{2143A239-04FD-4CFC-964F-33AC492D3EFF}"/>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3223058" y="1736725"/>
            <a:ext cx="6447560" cy="2926573"/>
          </a:xfrm>
        </p:spPr>
        <p:txBody>
          <a:bodyPr anchor="t"/>
          <a:lstStyle>
            <a:lvl1pPr algn="l">
              <a:lnSpc>
                <a:spcPct val="100000"/>
              </a:lnSpc>
              <a:defRPr sz="3200" b="0">
                <a:solidFill>
                  <a:schemeClr val="bg1"/>
                </a:solidFill>
              </a:defRPr>
            </a:lvl1pPr>
          </a:lstStyle>
          <a:p>
            <a:r>
              <a:rPr lang="en-US"/>
              <a:t>Add quote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3223057" y="5219276"/>
            <a:ext cx="6447559" cy="301618"/>
          </a:xfrm>
        </p:spPr>
        <p:txBody>
          <a:bodyPr/>
          <a:lstStyle>
            <a:lvl1pPr marL="0" indent="0" algn="l">
              <a:spcBef>
                <a:spcPts val="0"/>
              </a:spcBef>
              <a:buNone/>
              <a:defRPr sz="1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author</a:t>
            </a:r>
          </a:p>
        </p:txBody>
      </p:sp>
      <p:sp>
        <p:nvSpPr>
          <p:cNvPr id="8" name="Freeform 5">
            <a:extLst>
              <a:ext uri="{FF2B5EF4-FFF2-40B4-BE49-F238E27FC236}">
                <a16:creationId xmlns:a16="http://schemas.microsoft.com/office/drawing/2014/main" id="{C5001EA0-C127-4668-85BE-7EAF7A8B5BB4}"/>
              </a:ext>
            </a:extLst>
          </p:cNvPr>
          <p:cNvSpPr>
            <a:spLocks noEditPoints="1"/>
          </p:cNvSpPr>
          <p:nvPr userDrawn="1"/>
        </p:nvSpPr>
        <p:spPr bwMode="auto">
          <a:xfrm>
            <a:off x="1100031" y="1759331"/>
            <a:ext cx="1583328" cy="974815"/>
          </a:xfrm>
          <a:custGeom>
            <a:avLst/>
            <a:gdLst>
              <a:gd name="T0" fmla="*/ 1327 w 1327"/>
              <a:gd name="T1" fmla="*/ 0 h 817"/>
              <a:gd name="T2" fmla="*/ 972 w 1327"/>
              <a:gd name="T3" fmla="*/ 206 h 817"/>
              <a:gd name="T4" fmla="*/ 972 w 1327"/>
              <a:gd name="T5" fmla="*/ 206 h 817"/>
              <a:gd name="T6" fmla="*/ 759 w 1327"/>
              <a:gd name="T7" fmla="*/ 328 h 817"/>
              <a:gd name="T8" fmla="*/ 759 w 1327"/>
              <a:gd name="T9" fmla="*/ 655 h 817"/>
              <a:gd name="T10" fmla="*/ 1043 w 1327"/>
              <a:gd name="T11" fmla="*/ 817 h 817"/>
              <a:gd name="T12" fmla="*/ 1327 w 1327"/>
              <a:gd name="T13" fmla="*/ 655 h 817"/>
              <a:gd name="T14" fmla="*/ 1327 w 1327"/>
              <a:gd name="T15" fmla="*/ 328 h 817"/>
              <a:gd name="T16" fmla="*/ 1270 w 1327"/>
              <a:gd name="T17" fmla="*/ 296 h 817"/>
              <a:gd name="T18" fmla="*/ 1171 w 1327"/>
              <a:gd name="T19" fmla="*/ 239 h 817"/>
              <a:gd name="T20" fmla="*/ 566 w 1327"/>
              <a:gd name="T21" fmla="*/ 0 h 817"/>
              <a:gd name="T22" fmla="*/ 211 w 1327"/>
              <a:gd name="T23" fmla="*/ 206 h 817"/>
              <a:gd name="T24" fmla="*/ 211 w 1327"/>
              <a:gd name="T25" fmla="*/ 206 h 817"/>
              <a:gd name="T26" fmla="*/ 0 w 1327"/>
              <a:gd name="T27" fmla="*/ 328 h 817"/>
              <a:gd name="T28" fmla="*/ 0 w 1327"/>
              <a:gd name="T29" fmla="*/ 655 h 817"/>
              <a:gd name="T30" fmla="*/ 282 w 1327"/>
              <a:gd name="T31" fmla="*/ 817 h 817"/>
              <a:gd name="T32" fmla="*/ 566 w 1327"/>
              <a:gd name="T33" fmla="*/ 655 h 817"/>
              <a:gd name="T34" fmla="*/ 566 w 1327"/>
              <a:gd name="T35" fmla="*/ 328 h 817"/>
              <a:gd name="T36" fmla="*/ 509 w 1327"/>
              <a:gd name="T37" fmla="*/ 296 h 817"/>
              <a:gd name="T38" fmla="*/ 410 w 1327"/>
              <a:gd name="T39" fmla="*/ 23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7" h="817">
                <a:moveTo>
                  <a:pt x="1327" y="0"/>
                </a:moveTo>
                <a:lnTo>
                  <a:pt x="972" y="206"/>
                </a:lnTo>
                <a:lnTo>
                  <a:pt x="972" y="206"/>
                </a:lnTo>
                <a:lnTo>
                  <a:pt x="759" y="328"/>
                </a:lnTo>
                <a:lnTo>
                  <a:pt x="759" y="655"/>
                </a:lnTo>
                <a:lnTo>
                  <a:pt x="1043" y="817"/>
                </a:lnTo>
                <a:lnTo>
                  <a:pt x="1327" y="655"/>
                </a:lnTo>
                <a:lnTo>
                  <a:pt x="1327" y="328"/>
                </a:lnTo>
                <a:lnTo>
                  <a:pt x="1270" y="296"/>
                </a:lnTo>
                <a:lnTo>
                  <a:pt x="1171" y="239"/>
                </a:lnTo>
                <a:moveTo>
                  <a:pt x="566" y="0"/>
                </a:moveTo>
                <a:lnTo>
                  <a:pt x="211" y="206"/>
                </a:lnTo>
                <a:lnTo>
                  <a:pt x="211" y="206"/>
                </a:lnTo>
                <a:lnTo>
                  <a:pt x="0" y="328"/>
                </a:lnTo>
                <a:lnTo>
                  <a:pt x="0" y="655"/>
                </a:lnTo>
                <a:lnTo>
                  <a:pt x="282" y="817"/>
                </a:lnTo>
                <a:lnTo>
                  <a:pt x="566" y="655"/>
                </a:lnTo>
                <a:lnTo>
                  <a:pt x="566" y="328"/>
                </a:lnTo>
                <a:lnTo>
                  <a:pt x="509" y="296"/>
                </a:lnTo>
                <a:lnTo>
                  <a:pt x="410" y="239"/>
                </a:lnTo>
              </a:path>
            </a:pathLst>
          </a:custGeom>
          <a:noFill/>
          <a:ln w="762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F443CC8B-F666-424E-B009-97DAB4A1AC79}"/>
              </a:ext>
            </a:extLst>
          </p:cNvPr>
          <p:cNvGrpSpPr/>
          <p:nvPr userDrawn="1"/>
        </p:nvGrpSpPr>
        <p:grpSpPr>
          <a:xfrm>
            <a:off x="304874" y="305682"/>
            <a:ext cx="468165" cy="537098"/>
            <a:chOff x="477838" y="431800"/>
            <a:chExt cx="517525" cy="593726"/>
          </a:xfrm>
          <a:solidFill>
            <a:srgbClr val="826DAE"/>
          </a:solidFill>
        </p:grpSpPr>
        <p:sp>
          <p:nvSpPr>
            <p:cNvPr id="13" name="Oval 5">
              <a:extLst>
                <a:ext uri="{FF2B5EF4-FFF2-40B4-BE49-F238E27FC236}">
                  <a16:creationId xmlns:a16="http://schemas.microsoft.com/office/drawing/2014/main" id="{3F514221-5073-4A0C-ADDB-A3833746566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8965381A-DD6D-4887-9F3F-806459209FDD}"/>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DA31A938-CDB9-4EEE-A431-B14B1E7B3C6C}"/>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Tree>
    <p:extLst>
      <p:ext uri="{BB962C8B-B14F-4D97-AF65-F5344CB8AC3E}">
        <p14:creationId xmlns:p14="http://schemas.microsoft.com/office/powerpoint/2010/main" val="38372848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1AEFF-574E-4C13-AF30-D14539454A07}"/>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2516090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2EE6-8741-42EA-97B0-95D633B52CC8}"/>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15" name="Text Placeholder 14">
            <a:extLst>
              <a:ext uri="{FF2B5EF4-FFF2-40B4-BE49-F238E27FC236}">
                <a16:creationId xmlns:a16="http://schemas.microsoft.com/office/drawing/2014/main" id="{8232B640-8DF4-46CE-9D49-CD0326EF8AF9}"/>
              </a:ext>
            </a:extLst>
          </p:cNvPr>
          <p:cNvSpPr>
            <a:spLocks noGrp="1"/>
          </p:cNvSpPr>
          <p:nvPr>
            <p:ph type="body" sz="quarter" idx="10"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16" name="Text Placeholder 4">
            <a:extLst>
              <a:ext uri="{FF2B5EF4-FFF2-40B4-BE49-F238E27FC236}">
                <a16:creationId xmlns:a16="http://schemas.microsoft.com/office/drawing/2014/main" id="{5695F771-E660-4A1D-B79F-9A8F42E84284}"/>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Tree>
    <p:extLst>
      <p:ext uri="{BB962C8B-B14F-4D97-AF65-F5344CB8AC3E}">
        <p14:creationId xmlns:p14="http://schemas.microsoft.com/office/powerpoint/2010/main" val="4603210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36831436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ubtitle &amp; 2 content (one dark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a:solidFill>
            <a:schemeClr val="accent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1207969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5018088"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4571999"/>
            <a:ext cx="5013325"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5"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231927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ubtitle &amp; content with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5018087"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4" y="0"/>
            <a:ext cx="5749925" cy="6858000"/>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1356497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_Life Sciences">
    <p:bg>
      <p:bgPr>
        <a:solidFill>
          <a:schemeClr val="accent1"/>
        </a:solidFill>
        <a:effectLst/>
      </p:bgPr>
    </p:bg>
    <p:spTree>
      <p:nvGrpSpPr>
        <p:cNvPr id="1" name=""/>
        <p:cNvGrpSpPr/>
        <p:nvPr/>
      </p:nvGrpSpPr>
      <p:grpSpPr>
        <a:xfrm>
          <a:off x="0" y="0"/>
          <a:ext cx="0" cy="0"/>
          <a:chOff x="0" y="0"/>
          <a:chExt cx="0" cy="0"/>
        </a:xfrm>
      </p:grpSpPr>
      <p:pic>
        <p:nvPicPr>
          <p:cNvPr id="17" name="Picture 16" descr="A picture containing rain, black, laying, ball&#10;&#10;Description automatically generated">
            <a:extLst>
              <a:ext uri="{FF2B5EF4-FFF2-40B4-BE49-F238E27FC236}">
                <a16:creationId xmlns:a16="http://schemas.microsoft.com/office/drawing/2014/main" id="{B82D9A7C-9E5A-4948-90A7-EBBEC83B71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05219" y="0"/>
            <a:ext cx="5586781" cy="6858000"/>
          </a:xfrm>
          <a:prstGeom prst="rect">
            <a:avLst/>
          </a:prstGeom>
        </p:spPr>
      </p:pic>
      <p:sp>
        <p:nvSpPr>
          <p:cNvPr id="18" name="Freeform: Shape 17">
            <a:extLst>
              <a:ext uri="{FF2B5EF4-FFF2-40B4-BE49-F238E27FC236}">
                <a16:creationId xmlns:a16="http://schemas.microsoft.com/office/drawing/2014/main" id="{D97E75C9-C148-4E95-B70B-874D7CFA0C45}"/>
              </a:ext>
            </a:extLst>
          </p:cNvPr>
          <p:cNvSpPr/>
          <p:nvPr userDrawn="1"/>
        </p:nvSpPr>
        <p:spPr>
          <a:xfrm>
            <a:off x="0" y="0"/>
            <a:ext cx="8609846" cy="6858000"/>
          </a:xfrm>
          <a:custGeom>
            <a:avLst/>
            <a:gdLst>
              <a:gd name="connsiteX0" fmla="*/ 0 w 8618899"/>
              <a:gd name="connsiteY0" fmla="*/ 0 h 6889687"/>
              <a:gd name="connsiteX1" fmla="*/ 8618899 w 8618899"/>
              <a:gd name="connsiteY1" fmla="*/ 0 h 6889687"/>
              <a:gd name="connsiteX2" fmla="*/ 6645243 w 8618899"/>
              <a:gd name="connsiteY2" fmla="*/ 3413156 h 6889687"/>
              <a:gd name="connsiteX3" fmla="*/ 8573631 w 8618899"/>
              <a:gd name="connsiteY3" fmla="*/ 6889687 h 6889687"/>
              <a:gd name="connsiteX4" fmla="*/ 36213 w 8618899"/>
              <a:gd name="connsiteY4" fmla="*/ 6889687 h 6889687"/>
              <a:gd name="connsiteX5" fmla="*/ 0 w 8618899"/>
              <a:gd name="connsiteY5" fmla="*/ 0 h 6889687"/>
              <a:gd name="connsiteX0" fmla="*/ 0 w 8618899"/>
              <a:gd name="connsiteY0" fmla="*/ 0 h 6907794"/>
              <a:gd name="connsiteX1" fmla="*/ 8618899 w 8618899"/>
              <a:gd name="connsiteY1" fmla="*/ 0 h 6907794"/>
              <a:gd name="connsiteX2" fmla="*/ 6645243 w 8618899"/>
              <a:gd name="connsiteY2" fmla="*/ 3413156 h 6907794"/>
              <a:gd name="connsiteX3" fmla="*/ 8600792 w 8618899"/>
              <a:gd name="connsiteY3" fmla="*/ 6907794 h 6907794"/>
              <a:gd name="connsiteX4" fmla="*/ 36213 w 8618899"/>
              <a:gd name="connsiteY4" fmla="*/ 6889687 h 6907794"/>
              <a:gd name="connsiteX5" fmla="*/ 0 w 8618899"/>
              <a:gd name="connsiteY5" fmla="*/ 0 h 6907794"/>
              <a:gd name="connsiteX0" fmla="*/ 0 w 8618899"/>
              <a:gd name="connsiteY0" fmla="*/ 0 h 6907794"/>
              <a:gd name="connsiteX1" fmla="*/ 8618899 w 8618899"/>
              <a:gd name="connsiteY1" fmla="*/ 0 h 6907794"/>
              <a:gd name="connsiteX2" fmla="*/ 6283104 w 8618899"/>
              <a:gd name="connsiteY2" fmla="*/ 3494637 h 6907794"/>
              <a:gd name="connsiteX3" fmla="*/ 8600792 w 8618899"/>
              <a:gd name="connsiteY3" fmla="*/ 6907794 h 6907794"/>
              <a:gd name="connsiteX4" fmla="*/ 36213 w 8618899"/>
              <a:gd name="connsiteY4" fmla="*/ 6889687 h 6907794"/>
              <a:gd name="connsiteX5" fmla="*/ 0 w 8618899"/>
              <a:gd name="connsiteY5" fmla="*/ 0 h 6907794"/>
              <a:gd name="connsiteX0" fmla="*/ 0 w 8618899"/>
              <a:gd name="connsiteY0" fmla="*/ 0 h 6907794"/>
              <a:gd name="connsiteX1" fmla="*/ 8618899 w 8618899"/>
              <a:gd name="connsiteY1" fmla="*/ 0 h 6907794"/>
              <a:gd name="connsiteX2" fmla="*/ 6609029 w 8618899"/>
              <a:gd name="connsiteY2" fmla="*/ 3449369 h 6907794"/>
              <a:gd name="connsiteX3" fmla="*/ 8600792 w 8618899"/>
              <a:gd name="connsiteY3" fmla="*/ 6907794 h 6907794"/>
              <a:gd name="connsiteX4" fmla="*/ 36213 w 8618899"/>
              <a:gd name="connsiteY4" fmla="*/ 6889687 h 6907794"/>
              <a:gd name="connsiteX5" fmla="*/ 0 w 8618899"/>
              <a:gd name="connsiteY5" fmla="*/ 0 h 690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8899" h="6907794">
                <a:moveTo>
                  <a:pt x="0" y="0"/>
                </a:moveTo>
                <a:lnTo>
                  <a:pt x="8618899" y="0"/>
                </a:lnTo>
                <a:lnTo>
                  <a:pt x="6609029" y="3449369"/>
                </a:lnTo>
                <a:lnTo>
                  <a:pt x="8600792" y="6907794"/>
                </a:lnTo>
                <a:lnTo>
                  <a:pt x="36213" y="688968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018087"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018087"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7" name="Group 6">
            <a:extLst>
              <a:ext uri="{FF2B5EF4-FFF2-40B4-BE49-F238E27FC236}">
                <a16:creationId xmlns:a16="http://schemas.microsoft.com/office/drawing/2014/main" id="{C3D6A5C3-2CEE-401C-9C74-827F6B6F4DE9}"/>
              </a:ext>
            </a:extLst>
          </p:cNvPr>
          <p:cNvGrpSpPr/>
          <p:nvPr userDrawn="1"/>
        </p:nvGrpSpPr>
        <p:grpSpPr>
          <a:xfrm>
            <a:off x="304874" y="305682"/>
            <a:ext cx="468165" cy="537098"/>
            <a:chOff x="477838" y="431800"/>
            <a:chExt cx="517525" cy="593726"/>
          </a:xfrm>
          <a:solidFill>
            <a:schemeClr val="bg1"/>
          </a:solidFill>
        </p:grpSpPr>
        <p:sp>
          <p:nvSpPr>
            <p:cNvPr id="8" name="Oval 5">
              <a:extLst>
                <a:ext uri="{FF2B5EF4-FFF2-40B4-BE49-F238E27FC236}">
                  <a16:creationId xmlns:a16="http://schemas.microsoft.com/office/drawing/2014/main" id="{58A4B88E-CF3B-4D9A-B307-B11477D48027}"/>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EAD81C79-8E05-4BC4-B004-A01D3F0D5CB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C8F4DD93-16DB-4D77-970D-E08E7316F021}"/>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6" name="TextBox 5">
            <a:extLst>
              <a:ext uri="{FF2B5EF4-FFF2-40B4-BE49-F238E27FC236}">
                <a16:creationId xmlns:a16="http://schemas.microsoft.com/office/drawing/2014/main" id="{E4EDD5E2-EEA8-4E11-A50E-8D05136ED12D}"/>
              </a:ext>
            </a:extLst>
          </p:cNvPr>
          <p:cNvSpPr txBox="1"/>
          <p:nvPr userDrawn="1"/>
        </p:nvSpPr>
        <p:spPr>
          <a:xfrm>
            <a:off x="9578566" y="681937"/>
            <a:ext cx="1982709" cy="246221"/>
          </a:xfrm>
          <a:prstGeom prst="rect">
            <a:avLst/>
          </a:prstGeom>
          <a:noFill/>
        </p:spPr>
        <p:txBody>
          <a:bodyPr wrap="square" rtlCol="0">
            <a:spAutoFit/>
          </a:bodyPr>
          <a:lstStyle/>
          <a:p>
            <a:pPr algn="r"/>
            <a:r>
              <a:rPr lang="en-GB" sz="1000" b="1">
                <a:solidFill>
                  <a:schemeClr val="bg1"/>
                </a:solidFill>
              </a:rPr>
              <a:t>LIFE SCIENCES</a:t>
            </a:r>
          </a:p>
        </p:txBody>
      </p:sp>
    </p:spTree>
    <p:extLst>
      <p:ext uri="{BB962C8B-B14F-4D97-AF65-F5344CB8AC3E}">
        <p14:creationId xmlns:p14="http://schemas.microsoft.com/office/powerpoint/2010/main" val="41241133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cs">
    <p:spTree>
      <p:nvGrpSpPr>
        <p:cNvPr id="1" name=""/>
        <p:cNvGrpSpPr/>
        <p:nvPr/>
      </p:nvGrpSpPr>
      <p:grpSpPr>
        <a:xfrm>
          <a:off x="0" y="0"/>
          <a:ext cx="0" cy="0"/>
          <a:chOff x="0" y="0"/>
          <a:chExt cx="0" cy="0"/>
        </a:xfrm>
      </p:grpSpPr>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8" name="Picture Placeholder 18">
            <a:extLst>
              <a:ext uri="{FF2B5EF4-FFF2-40B4-BE49-F238E27FC236}">
                <a16:creationId xmlns:a16="http://schemas.microsoft.com/office/drawing/2014/main" id="{FC4F8DA6-1A92-4DB0-8E51-51A3417139FF}"/>
              </a:ext>
            </a:extLst>
          </p:cNvPr>
          <p:cNvSpPr>
            <a:spLocks noGrp="1"/>
          </p:cNvSpPr>
          <p:nvPr>
            <p:ph type="pic" sz="quarter" idx="14" hasCustomPrompt="1"/>
          </p:nvPr>
        </p:nvSpPr>
        <p:spPr>
          <a:xfrm>
            <a:off x="4652967"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Picture Placeholder 18">
            <a:extLst>
              <a:ext uri="{FF2B5EF4-FFF2-40B4-BE49-F238E27FC236}">
                <a16:creationId xmlns:a16="http://schemas.microsoft.com/office/drawing/2014/main" id="{CA5CE591-C720-4F79-B451-6A0C46B06E09}"/>
              </a:ext>
            </a:extLst>
          </p:cNvPr>
          <p:cNvSpPr>
            <a:spLocks noGrp="1"/>
          </p:cNvSpPr>
          <p:nvPr>
            <p:ph type="pic" sz="quarter" idx="16" hasCustomPrompt="1"/>
          </p:nvPr>
        </p:nvSpPr>
        <p:spPr>
          <a:xfrm>
            <a:off x="822802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98322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78312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ubtitle &amp; 3 content (one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a:solidFill>
            <a:schemeClr val="accent1"/>
          </a:solidFill>
        </p:spPr>
        <p:txBody>
          <a:bodyPr vert="horz" lIns="360000" tIns="360000" rIns="360000" bIns="36000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22605356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content &amp; hex pic">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792BEF5-44BF-474C-9871-B3D0D03DE40C}"/>
              </a:ext>
            </a:extLst>
          </p:cNvPr>
          <p:cNvSpPr>
            <a:spLocks noGrp="1"/>
          </p:cNvSpPr>
          <p:nvPr>
            <p:ph type="pic" sz="quarter" idx="10" hasCustomPrompt="1"/>
          </p:nvPr>
        </p:nvSpPr>
        <p:spPr>
          <a:xfrm>
            <a:off x="7931439" y="1749236"/>
            <a:ext cx="4260561" cy="5104237"/>
          </a:xfrm>
          <a:custGeom>
            <a:avLst/>
            <a:gdLst>
              <a:gd name="connsiteX0" fmla="*/ 2073243 w 3657600"/>
              <a:gd name="connsiteY0" fmla="*/ 0 h 4381877"/>
              <a:gd name="connsiteX1" fmla="*/ 3657600 w 3657600"/>
              <a:gd name="connsiteY1" fmla="*/ 911356 h 4381877"/>
              <a:gd name="connsiteX2" fmla="*/ 3657600 w 3657600"/>
              <a:gd name="connsiteY2" fmla="*/ 3773485 h 4381877"/>
              <a:gd name="connsiteX3" fmla="*/ 2580238 w 3657600"/>
              <a:gd name="connsiteY3" fmla="*/ 4381877 h 4381877"/>
              <a:gd name="connsiteX4" fmla="*/ 1548142 w 3657600"/>
              <a:gd name="connsiteY4" fmla="*/ 4381877 h 4381877"/>
              <a:gd name="connsiteX5" fmla="*/ 0 w 3657600"/>
              <a:gd name="connsiteY5" fmla="*/ 3503691 h 4381877"/>
              <a:gd name="connsiteX6" fmla="*/ 0 w 3657600"/>
              <a:gd name="connsiteY6" fmla="*/ 1149790 h 43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4381877">
                <a:moveTo>
                  <a:pt x="2073243" y="0"/>
                </a:moveTo>
                <a:lnTo>
                  <a:pt x="3657600" y="911356"/>
                </a:lnTo>
                <a:lnTo>
                  <a:pt x="3657600" y="3773485"/>
                </a:lnTo>
                <a:lnTo>
                  <a:pt x="2580238" y="4381877"/>
                </a:lnTo>
                <a:lnTo>
                  <a:pt x="1548142" y="4381877"/>
                </a:lnTo>
                <a:lnTo>
                  <a:pt x="0" y="3503691"/>
                </a:lnTo>
                <a:lnTo>
                  <a:pt x="0" y="1149790"/>
                </a:lnTo>
                <a:close/>
              </a:path>
            </a:pathLst>
          </a:custGeom>
          <a:solidFill>
            <a:schemeClr val="accent6"/>
          </a:solidFill>
        </p:spPr>
        <p:txBody>
          <a:bodyPr wrap="square" anchor="ctr">
            <a:noAutofit/>
          </a:bodyPr>
          <a:lstStyle>
            <a:lvl1pPr marL="0" indent="0" algn="ctr">
              <a:buFont typeface="Arial" panose="020B0604020202020204" pitchFamily="34" charset="0"/>
              <a:buNone/>
              <a:defRPr/>
            </a:lvl1pPr>
          </a:lstStyle>
          <a:p>
            <a:r>
              <a:rPr lang="en-GB"/>
              <a:t>Add picture</a:t>
            </a:r>
          </a:p>
        </p:txBody>
      </p:sp>
      <p:sp>
        <p:nvSpPr>
          <p:cNvPr id="2" name="Title 1">
            <a:extLst>
              <a:ext uri="{FF2B5EF4-FFF2-40B4-BE49-F238E27FC236}">
                <a16:creationId xmlns:a16="http://schemas.microsoft.com/office/drawing/2014/main" id="{7E44AF3C-C5BA-4983-9773-0471742A0DBF}"/>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3B70BF8E-24FF-42E6-AEA1-C074932960B2}"/>
              </a:ext>
            </a:extLst>
          </p:cNvPr>
          <p:cNvSpPr>
            <a:spLocks noGrp="1"/>
          </p:cNvSpPr>
          <p:nvPr>
            <p:ph idx="1" hasCustomPrompt="1"/>
          </p:nvPr>
        </p:nvSpPr>
        <p:spPr>
          <a:xfrm>
            <a:off x="1077914" y="1749236"/>
            <a:ext cx="6083378" cy="4380101"/>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BBAF27-8798-435B-9FB2-EAAA872BFDF7}"/>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6" name="Text Placeholder 14">
            <a:extLst>
              <a:ext uri="{FF2B5EF4-FFF2-40B4-BE49-F238E27FC236}">
                <a16:creationId xmlns:a16="http://schemas.microsoft.com/office/drawing/2014/main" id="{75C2F205-E2BA-4608-A82C-A4EC65852F26}"/>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40558924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9037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2C363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950E0B-7D2C-4BE9-A693-DF86DA2CCBC7}"/>
              </a:ext>
            </a:extLst>
          </p:cNvPr>
          <p:cNvGrpSpPr/>
          <p:nvPr userDrawn="1"/>
        </p:nvGrpSpPr>
        <p:grpSpPr>
          <a:xfrm>
            <a:off x="7143184" y="1874381"/>
            <a:ext cx="5048817" cy="4983619"/>
            <a:chOff x="12806074" y="1968500"/>
            <a:chExt cx="1966913" cy="1941513"/>
          </a:xfrm>
          <a:solidFill>
            <a:schemeClr val="accent1"/>
          </a:solidFill>
        </p:grpSpPr>
        <p:sp>
          <p:nvSpPr>
            <p:cNvPr id="5" name="Freeform 8">
              <a:extLst>
                <a:ext uri="{FF2B5EF4-FFF2-40B4-BE49-F238E27FC236}">
                  <a16:creationId xmlns:a16="http://schemas.microsoft.com/office/drawing/2014/main" id="{E813CB26-15D5-462D-A40E-15107B063466}"/>
                </a:ext>
              </a:extLst>
            </p:cNvPr>
            <p:cNvSpPr>
              <a:spLocks/>
            </p:cNvSpPr>
            <p:nvPr userDrawn="1"/>
          </p:nvSpPr>
          <p:spPr bwMode="auto">
            <a:xfrm>
              <a:off x="12806074" y="1968500"/>
              <a:ext cx="1966913" cy="1941513"/>
            </a:xfrm>
            <a:custGeom>
              <a:avLst/>
              <a:gdLst>
                <a:gd name="T0" fmla="*/ 0 w 1239"/>
                <a:gd name="T1" fmla="*/ 680 h 1223"/>
                <a:gd name="T2" fmla="*/ 0 w 1239"/>
                <a:gd name="T3" fmla="*/ 1223 h 1223"/>
                <a:gd name="T4" fmla="*/ 312 w 1239"/>
                <a:gd name="T5" fmla="*/ 1223 h 1223"/>
                <a:gd name="T6" fmla="*/ 312 w 1239"/>
                <a:gd name="T7" fmla="*/ 875 h 1223"/>
                <a:gd name="T8" fmla="*/ 1176 w 1239"/>
                <a:gd name="T9" fmla="*/ 376 h 1223"/>
                <a:gd name="T10" fmla="*/ 1239 w 1239"/>
                <a:gd name="T11" fmla="*/ 412 h 1223"/>
                <a:gd name="T12" fmla="*/ 1239 w 1239"/>
                <a:gd name="T13" fmla="*/ 36 h 1223"/>
                <a:gd name="T14" fmla="*/ 1176 w 1239"/>
                <a:gd name="T15" fmla="*/ 0 h 1223"/>
                <a:gd name="T16" fmla="*/ 0 w 1239"/>
                <a:gd name="T17" fmla="*/ 68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9" h="1223">
                  <a:moveTo>
                    <a:pt x="0" y="680"/>
                  </a:moveTo>
                  <a:lnTo>
                    <a:pt x="0" y="1223"/>
                  </a:lnTo>
                  <a:lnTo>
                    <a:pt x="312" y="1223"/>
                  </a:lnTo>
                  <a:lnTo>
                    <a:pt x="312" y="875"/>
                  </a:lnTo>
                  <a:lnTo>
                    <a:pt x="1176" y="376"/>
                  </a:lnTo>
                  <a:lnTo>
                    <a:pt x="1239" y="412"/>
                  </a:lnTo>
                  <a:lnTo>
                    <a:pt x="1239" y="36"/>
                  </a:lnTo>
                  <a:lnTo>
                    <a:pt x="1176" y="0"/>
                  </a:lnTo>
                  <a:lnTo>
                    <a:pt x="0" y="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10">
              <a:extLst>
                <a:ext uri="{FF2B5EF4-FFF2-40B4-BE49-F238E27FC236}">
                  <a16:creationId xmlns:a16="http://schemas.microsoft.com/office/drawing/2014/main" id="{DC0EF50A-AE4B-422E-8242-5639AC3E69D8}"/>
                </a:ext>
              </a:extLst>
            </p:cNvPr>
            <p:cNvSpPr>
              <a:spLocks/>
            </p:cNvSpPr>
            <p:nvPr userDrawn="1"/>
          </p:nvSpPr>
          <p:spPr bwMode="auto">
            <a:xfrm>
              <a:off x="13841124" y="3343275"/>
              <a:ext cx="931863" cy="566738"/>
            </a:xfrm>
            <a:custGeom>
              <a:avLst/>
              <a:gdLst>
                <a:gd name="T0" fmla="*/ 783 w 783"/>
                <a:gd name="T1" fmla="*/ 475 h 475"/>
                <a:gd name="T2" fmla="*/ 783 w 783"/>
                <a:gd name="T3" fmla="*/ 7 h 475"/>
                <a:gd name="T4" fmla="*/ 683 w 783"/>
                <a:gd name="T5" fmla="*/ 0 h 475"/>
                <a:gd name="T6" fmla="*/ 0 w 783"/>
                <a:gd name="T7" fmla="*/ 475 h 475"/>
                <a:gd name="T8" fmla="*/ 783 w 783"/>
                <a:gd name="T9" fmla="*/ 475 h 475"/>
              </a:gdLst>
              <a:ahLst/>
              <a:cxnLst>
                <a:cxn ang="0">
                  <a:pos x="T0" y="T1"/>
                </a:cxn>
                <a:cxn ang="0">
                  <a:pos x="T2" y="T3"/>
                </a:cxn>
                <a:cxn ang="0">
                  <a:pos x="T4" y="T5"/>
                </a:cxn>
                <a:cxn ang="0">
                  <a:pos x="T6" y="T7"/>
                </a:cxn>
                <a:cxn ang="0">
                  <a:pos x="T8" y="T9"/>
                </a:cxn>
              </a:cxnLst>
              <a:rect l="0" t="0" r="r" b="b"/>
              <a:pathLst>
                <a:path w="783" h="475">
                  <a:moveTo>
                    <a:pt x="783" y="475"/>
                  </a:moveTo>
                  <a:cubicBezTo>
                    <a:pt x="783" y="7"/>
                    <a:pt x="783" y="7"/>
                    <a:pt x="783" y="7"/>
                  </a:cubicBezTo>
                  <a:cubicBezTo>
                    <a:pt x="750" y="2"/>
                    <a:pt x="717" y="0"/>
                    <a:pt x="683" y="0"/>
                  </a:cubicBezTo>
                  <a:cubicBezTo>
                    <a:pt x="370" y="0"/>
                    <a:pt x="103" y="198"/>
                    <a:pt x="0" y="475"/>
                  </a:cubicBezTo>
                  <a:lnTo>
                    <a:pt x="78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itle 1">
            <a:extLst>
              <a:ext uri="{FF2B5EF4-FFF2-40B4-BE49-F238E27FC236}">
                <a16:creationId xmlns:a16="http://schemas.microsoft.com/office/drawing/2014/main" id="{CDFDC4A4-7320-4434-8FC9-1B649D5A9619}"/>
              </a:ext>
            </a:extLst>
          </p:cNvPr>
          <p:cNvSpPr>
            <a:spLocks noGrp="1"/>
          </p:cNvSpPr>
          <p:nvPr>
            <p:ph type="ctrTitle" hasCustomPrompt="1"/>
          </p:nvPr>
        </p:nvSpPr>
        <p:spPr>
          <a:xfrm>
            <a:off x="1077912" y="1677971"/>
            <a:ext cx="2579687" cy="1490741"/>
          </a:xfrm>
        </p:spPr>
        <p:txBody>
          <a:bodyPr anchor="t"/>
          <a:lstStyle>
            <a:lvl1pPr algn="l">
              <a:defRPr sz="5000">
                <a:solidFill>
                  <a:schemeClr val="bg1"/>
                </a:solidFill>
              </a:defRPr>
            </a:lvl1pPr>
          </a:lstStyle>
          <a:p>
            <a:r>
              <a:rPr lang="en-US"/>
              <a:t>Thank you</a:t>
            </a:r>
            <a:endParaRPr lang="en-GB"/>
          </a:p>
        </p:txBody>
      </p:sp>
      <p:sp>
        <p:nvSpPr>
          <p:cNvPr id="9" name="TextBox 8">
            <a:extLst>
              <a:ext uri="{FF2B5EF4-FFF2-40B4-BE49-F238E27FC236}">
                <a16:creationId xmlns:a16="http://schemas.microsoft.com/office/drawing/2014/main" id="{8FCEB32B-EC94-4DDD-8E17-AF2E729E7D36}"/>
              </a:ext>
            </a:extLst>
          </p:cNvPr>
          <p:cNvSpPr txBox="1"/>
          <p:nvPr userDrawn="1"/>
        </p:nvSpPr>
        <p:spPr>
          <a:xfrm>
            <a:off x="1077913" y="6079902"/>
            <a:ext cx="3548959" cy="573298"/>
          </a:xfrm>
          <a:prstGeom prst="rect">
            <a:avLst/>
          </a:prstGeom>
          <a:noFill/>
        </p:spPr>
        <p:txBody>
          <a:bodyPr wrap="square" lIns="0" tIns="0" rIns="0" bIns="0" rtlCol="0">
            <a:noAutofit/>
          </a:bodyPr>
          <a:lstStyle/>
          <a:p>
            <a:pPr>
              <a:lnSpc>
                <a:spcPct val="120000"/>
              </a:lnSpc>
            </a:pPr>
            <a:r>
              <a:rPr lang="en-GB" sz="900" b="1">
                <a:solidFill>
                  <a:schemeClr val="bg1"/>
                </a:solidFill>
              </a:rPr>
              <a:t>Potter Clarkson</a:t>
            </a:r>
          </a:p>
          <a:p>
            <a:pPr>
              <a:lnSpc>
                <a:spcPct val="120000"/>
              </a:lnSpc>
            </a:pPr>
            <a:r>
              <a:rPr lang="en-GB" sz="900" b="0">
                <a:solidFill>
                  <a:schemeClr val="bg1"/>
                </a:solidFill>
              </a:rPr>
              <a:t>UK, Sweden, Denmark, Germany</a:t>
            </a:r>
          </a:p>
          <a:p>
            <a:pPr>
              <a:lnSpc>
                <a:spcPct val="120000"/>
              </a:lnSpc>
            </a:pPr>
            <a:r>
              <a:rPr lang="en-GB" sz="900" b="0">
                <a:solidFill>
                  <a:schemeClr val="bg1"/>
                </a:solidFill>
              </a:rPr>
              <a:t>W potterclarkson.com | E info@potterclarkson.com</a:t>
            </a:r>
          </a:p>
        </p:txBody>
      </p:sp>
    </p:spTree>
    <p:extLst>
      <p:ext uri="{BB962C8B-B14F-4D97-AF65-F5344CB8AC3E}">
        <p14:creationId xmlns:p14="http://schemas.microsoft.com/office/powerpoint/2010/main" val="21155215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C363F"/>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4F1491D8-03C2-4182-B470-866B69C689BE}"/>
              </a:ext>
            </a:extLst>
          </p:cNvPr>
          <p:cNvPicPr>
            <a:picLocks noChangeAspect="1"/>
          </p:cNvPicPr>
          <p:nvPr userDrawn="1"/>
        </p:nvPicPr>
        <p:blipFill>
          <a:blip r:embed="rId2"/>
          <a:stretch>
            <a:fillRect/>
          </a:stretch>
        </p:blipFill>
        <p:spPr>
          <a:xfrm>
            <a:off x="482193" y="469432"/>
            <a:ext cx="2405949" cy="1139821"/>
          </a:xfrm>
          <a:prstGeom prst="rect">
            <a:avLst/>
          </a:prstGeom>
        </p:spPr>
      </p:pic>
      <p:sp>
        <p:nvSpPr>
          <p:cNvPr id="2" name="Title 1">
            <a:extLst>
              <a:ext uri="{FF2B5EF4-FFF2-40B4-BE49-F238E27FC236}">
                <a16:creationId xmlns:a16="http://schemas.microsoft.com/office/drawing/2014/main" id="{F310614D-D514-4895-8C6B-495929B09138}"/>
              </a:ext>
            </a:extLst>
          </p:cNvPr>
          <p:cNvSpPr>
            <a:spLocks noGrp="1"/>
          </p:cNvSpPr>
          <p:nvPr userDrawn="1">
            <p:ph type="ctrTitle" hasCustomPrompt="1"/>
          </p:nvPr>
        </p:nvSpPr>
        <p:spPr>
          <a:xfrm>
            <a:off x="1077913" y="3758594"/>
            <a:ext cx="5569374" cy="928247"/>
          </a:xfrm>
        </p:spPr>
        <p:txBody>
          <a:bodyPr anchor="b"/>
          <a:lstStyle>
            <a:lvl1pPr algn="l">
              <a:defRPr sz="3200">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userDrawn="1">
            <p:ph type="subTitle" idx="1" hasCustomPrompt="1"/>
          </p:nvPr>
        </p:nvSpPr>
        <p:spPr>
          <a:xfrm>
            <a:off x="1077913" y="4686841"/>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7" name="Text Placeholder 16">
            <a:extLst>
              <a:ext uri="{FF2B5EF4-FFF2-40B4-BE49-F238E27FC236}">
                <a16:creationId xmlns:a16="http://schemas.microsoft.com/office/drawing/2014/main" id="{6E5732E0-A115-44A5-AC44-D7D2A70B666F}"/>
              </a:ext>
            </a:extLst>
          </p:cNvPr>
          <p:cNvSpPr>
            <a:spLocks noGrp="1"/>
          </p:cNvSpPr>
          <p:nvPr userDrawn="1">
            <p:ph type="body" sz="quarter" idx="10" hasCustomPrompt="1"/>
          </p:nvPr>
        </p:nvSpPr>
        <p:spPr>
          <a:xfrm>
            <a:off x="1077913" y="5485536"/>
            <a:ext cx="5569374" cy="199914"/>
          </a:xfrm>
        </p:spPr>
        <p:txBody>
          <a:bodyPr/>
          <a:lstStyle>
            <a:lvl1pPr marL="0" indent="0">
              <a:lnSpc>
                <a:spcPct val="100000"/>
              </a:lnSpc>
              <a:spcBef>
                <a:spcPts val="0"/>
              </a:spcBef>
              <a:buNone/>
              <a:defRPr sz="1200" b="1">
                <a:solidFill>
                  <a:schemeClr val="bg1"/>
                </a:solidFill>
              </a:defRPr>
            </a:lvl1pPr>
          </a:lstStyle>
          <a:p>
            <a:pPr lvl="0"/>
            <a:r>
              <a:rPr lang="en-US"/>
              <a:t>Add presenter name</a:t>
            </a:r>
            <a:endParaRPr lang="en-GB"/>
          </a:p>
        </p:txBody>
      </p:sp>
      <p:sp>
        <p:nvSpPr>
          <p:cNvPr id="18" name="Text Placeholder 16">
            <a:extLst>
              <a:ext uri="{FF2B5EF4-FFF2-40B4-BE49-F238E27FC236}">
                <a16:creationId xmlns:a16="http://schemas.microsoft.com/office/drawing/2014/main" id="{D6E93F3D-F8D9-4883-B872-02110083C425}"/>
              </a:ext>
            </a:extLst>
          </p:cNvPr>
          <p:cNvSpPr>
            <a:spLocks noGrp="1"/>
          </p:cNvSpPr>
          <p:nvPr userDrawn="1">
            <p:ph type="body" sz="quarter" idx="11" hasCustomPrompt="1"/>
          </p:nvPr>
        </p:nvSpPr>
        <p:spPr>
          <a:xfrm>
            <a:off x="1077913" y="5938949"/>
            <a:ext cx="5569374" cy="199914"/>
          </a:xfrm>
        </p:spPr>
        <p:txBody>
          <a:bodyPr/>
          <a:lstStyle>
            <a:lvl1pPr marL="0" indent="0">
              <a:lnSpc>
                <a:spcPct val="100000"/>
              </a:lnSpc>
              <a:spcBef>
                <a:spcPts val="0"/>
              </a:spcBef>
              <a:buNone/>
              <a:defRPr sz="1200">
                <a:solidFill>
                  <a:schemeClr val="bg1"/>
                </a:solidFill>
              </a:defRPr>
            </a:lvl1pPr>
          </a:lstStyle>
          <a:p>
            <a:pPr lvl="0"/>
            <a:r>
              <a:rPr lang="en-US"/>
              <a:t>Add date</a:t>
            </a:r>
            <a:endParaRPr lang="en-GB"/>
          </a:p>
        </p:txBody>
      </p:sp>
      <p:sp>
        <p:nvSpPr>
          <p:cNvPr id="19" name="Text Placeholder 16">
            <a:extLst>
              <a:ext uri="{FF2B5EF4-FFF2-40B4-BE49-F238E27FC236}">
                <a16:creationId xmlns:a16="http://schemas.microsoft.com/office/drawing/2014/main" id="{F85CA4DD-EBF0-4A0F-B59C-133842357E80}"/>
              </a:ext>
            </a:extLst>
          </p:cNvPr>
          <p:cNvSpPr>
            <a:spLocks noGrp="1"/>
          </p:cNvSpPr>
          <p:nvPr userDrawn="1">
            <p:ph type="body" sz="quarter" idx="12" hasCustomPrompt="1"/>
          </p:nvPr>
        </p:nvSpPr>
        <p:spPr>
          <a:xfrm>
            <a:off x="1077913" y="5712242"/>
            <a:ext cx="5569374" cy="199914"/>
          </a:xfrm>
        </p:spPr>
        <p:txBody>
          <a:bodyPr/>
          <a:lstStyle>
            <a:lvl1pPr marL="0" indent="0">
              <a:lnSpc>
                <a:spcPct val="100000"/>
              </a:lnSpc>
              <a:spcBef>
                <a:spcPts val="0"/>
              </a:spcBef>
              <a:buNone/>
              <a:defRPr sz="1200" i="0">
                <a:solidFill>
                  <a:schemeClr val="bg1"/>
                </a:solidFill>
              </a:defRPr>
            </a:lvl1pPr>
          </a:lstStyle>
          <a:p>
            <a:pPr lvl="0"/>
            <a:r>
              <a:rPr lang="en-US"/>
              <a:t>Add job title</a:t>
            </a:r>
            <a:endParaRPr lang="en-GB"/>
          </a:p>
        </p:txBody>
      </p:sp>
      <p:grpSp>
        <p:nvGrpSpPr>
          <p:cNvPr id="21" name="Group 20">
            <a:extLst>
              <a:ext uri="{FF2B5EF4-FFF2-40B4-BE49-F238E27FC236}">
                <a16:creationId xmlns:a16="http://schemas.microsoft.com/office/drawing/2014/main" id="{7BA8FF22-9EC3-46F9-8A5D-ADB3476B4191}"/>
              </a:ext>
            </a:extLst>
          </p:cNvPr>
          <p:cNvGrpSpPr/>
          <p:nvPr userDrawn="1"/>
        </p:nvGrpSpPr>
        <p:grpSpPr>
          <a:xfrm>
            <a:off x="5513560" y="-1"/>
            <a:ext cx="6678440" cy="6792781"/>
            <a:chOff x="12528551" y="1335088"/>
            <a:chExt cx="2503488" cy="2546350"/>
          </a:xfrm>
          <a:solidFill>
            <a:schemeClr val="accent1"/>
          </a:solidFill>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669902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2C3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chemeClr val="accent1"/>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75346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rgbClr val="7CC292"/>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40875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old text slide">
    <p:bg>
      <p:bgPr>
        <a:solidFill>
          <a:schemeClr val="accent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BA8FF22-9EC3-46F9-8A5D-ADB3476B4191}"/>
              </a:ext>
            </a:extLst>
          </p:cNvPr>
          <p:cNvGrpSpPr/>
          <p:nvPr userDrawn="1"/>
        </p:nvGrpSpPr>
        <p:grpSpPr>
          <a:xfrm>
            <a:off x="8649372" y="0"/>
            <a:ext cx="3542627" cy="3603280"/>
            <a:chOff x="12528551" y="1335088"/>
            <a:chExt cx="2503488" cy="2546350"/>
          </a:xfrm>
          <a:solidFill>
            <a:schemeClr val="accent1"/>
          </a:solidFill>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5A703D27-71B3-4BC8-A8DF-6C839AA07227}"/>
              </a:ext>
            </a:extLst>
          </p:cNvPr>
          <p:cNvGrpSpPr/>
          <p:nvPr userDrawn="1"/>
        </p:nvGrpSpPr>
        <p:grpSpPr>
          <a:xfrm>
            <a:off x="304874" y="305682"/>
            <a:ext cx="468165" cy="537098"/>
            <a:chOff x="477838" y="431800"/>
            <a:chExt cx="517525" cy="593726"/>
          </a:xfrm>
          <a:solidFill>
            <a:schemeClr val="accent1"/>
          </a:solidFill>
        </p:grpSpPr>
        <p:sp>
          <p:nvSpPr>
            <p:cNvPr id="14" name="Oval 13">
              <a:extLst>
                <a:ext uri="{FF2B5EF4-FFF2-40B4-BE49-F238E27FC236}">
                  <a16:creationId xmlns:a16="http://schemas.microsoft.com/office/drawing/2014/main" id="{5FAC6342-85AF-4C62-AA44-3EABCDDB8DAA}"/>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951A5E2B-A67E-4A13-A236-FDB7B88474F9}"/>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AD9CEAEF-F617-4C1B-A2B3-04BF6DA92A2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3" name="Text Placeholder 2">
            <a:extLst>
              <a:ext uri="{FF2B5EF4-FFF2-40B4-BE49-F238E27FC236}">
                <a16:creationId xmlns:a16="http://schemas.microsoft.com/office/drawing/2014/main" id="{CAD05E25-741B-4B13-834D-3497815B38DA}"/>
              </a:ext>
            </a:extLst>
          </p:cNvPr>
          <p:cNvSpPr>
            <a:spLocks noGrp="1"/>
          </p:cNvSpPr>
          <p:nvPr>
            <p:ph type="body" sz="quarter" idx="10" hasCustomPrompt="1"/>
          </p:nvPr>
        </p:nvSpPr>
        <p:spPr>
          <a:xfrm>
            <a:off x="1077913" y="1736725"/>
            <a:ext cx="6164859" cy="4402138"/>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0C053DE0-B205-4894-99C6-7BC4E8153FE0}"/>
              </a:ext>
            </a:extLst>
          </p:cNvPr>
          <p:cNvSpPr>
            <a:spLocks noGrp="1"/>
          </p:cNvSpPr>
          <p:nvPr>
            <p:ph type="title" hasCustomPrompt="1"/>
          </p:nvPr>
        </p:nvSpPr>
        <p:spPr>
          <a:xfrm>
            <a:off x="1077913" y="568890"/>
            <a:ext cx="6164859" cy="350205"/>
          </a:xfrm>
        </p:spPr>
        <p:txBody>
          <a:bodyPr/>
          <a:lstStyle>
            <a:lvl1pPr>
              <a:defRPr>
                <a:solidFill>
                  <a:schemeClr val="bg1"/>
                </a:solidFill>
              </a:defRPr>
            </a:lvl1pPr>
          </a:lstStyle>
          <a:p>
            <a:r>
              <a:rPr lang="en-US"/>
              <a:t>Add title</a:t>
            </a:r>
            <a:endParaRPr lang="en-GB"/>
          </a:p>
        </p:txBody>
      </p:sp>
    </p:spTree>
    <p:extLst>
      <p:ext uri="{BB962C8B-B14F-4D97-AF65-F5344CB8AC3E}">
        <p14:creationId xmlns:p14="http://schemas.microsoft.com/office/powerpoint/2010/main" val="311918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fe Sciences text page">
    <p:bg>
      <p:bgPr>
        <a:solidFill>
          <a:schemeClr val="accent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A703D27-71B3-4BC8-A8DF-6C839AA07227}"/>
              </a:ext>
            </a:extLst>
          </p:cNvPr>
          <p:cNvGrpSpPr/>
          <p:nvPr userDrawn="1"/>
        </p:nvGrpSpPr>
        <p:grpSpPr>
          <a:xfrm>
            <a:off x="304874" y="305682"/>
            <a:ext cx="468165" cy="537098"/>
            <a:chOff x="477838" y="431800"/>
            <a:chExt cx="517525" cy="593726"/>
          </a:xfrm>
          <a:solidFill>
            <a:schemeClr val="bg1"/>
          </a:solidFill>
        </p:grpSpPr>
        <p:sp>
          <p:nvSpPr>
            <p:cNvPr id="14" name="Oval 13">
              <a:extLst>
                <a:ext uri="{FF2B5EF4-FFF2-40B4-BE49-F238E27FC236}">
                  <a16:creationId xmlns:a16="http://schemas.microsoft.com/office/drawing/2014/main" id="{5FAC6342-85AF-4C62-AA44-3EABCDDB8DAA}"/>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951A5E2B-A67E-4A13-A236-FDB7B88474F9}"/>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AD9CEAEF-F617-4C1B-A2B3-04BF6DA92A2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4" name="Title 3">
            <a:extLst>
              <a:ext uri="{FF2B5EF4-FFF2-40B4-BE49-F238E27FC236}">
                <a16:creationId xmlns:a16="http://schemas.microsoft.com/office/drawing/2014/main" id="{BBA1CD49-F6F5-4E4A-AEC1-E6D2AA1D56C8}"/>
              </a:ext>
            </a:extLst>
          </p:cNvPr>
          <p:cNvSpPr>
            <a:spLocks noGrp="1"/>
          </p:cNvSpPr>
          <p:nvPr>
            <p:ph type="title" hasCustomPrompt="1"/>
          </p:nvPr>
        </p:nvSpPr>
        <p:spPr>
          <a:xfrm>
            <a:off x="1077913" y="568890"/>
            <a:ext cx="6192682" cy="350205"/>
          </a:xfrm>
        </p:spPr>
        <p:txBody>
          <a:bodyPr/>
          <a:lstStyle>
            <a:lvl1pPr>
              <a:defRPr>
                <a:solidFill>
                  <a:schemeClr val="bg1"/>
                </a:solidFill>
              </a:defRPr>
            </a:lvl1pPr>
          </a:lstStyle>
          <a:p>
            <a:r>
              <a:rPr lang="en-US"/>
              <a:t>Add title</a:t>
            </a:r>
            <a:endParaRPr lang="en-GB"/>
          </a:p>
        </p:txBody>
      </p:sp>
      <p:grpSp>
        <p:nvGrpSpPr>
          <p:cNvPr id="32" name="Group 31">
            <a:extLst>
              <a:ext uri="{FF2B5EF4-FFF2-40B4-BE49-F238E27FC236}">
                <a16:creationId xmlns:a16="http://schemas.microsoft.com/office/drawing/2014/main" id="{7EDC8DA2-860B-42AA-B1E6-09723D7D4955}"/>
              </a:ext>
            </a:extLst>
          </p:cNvPr>
          <p:cNvGrpSpPr/>
          <p:nvPr userDrawn="1"/>
        </p:nvGrpSpPr>
        <p:grpSpPr>
          <a:xfrm>
            <a:off x="8105592" y="3780263"/>
            <a:ext cx="4086409" cy="3077737"/>
            <a:chOff x="7358902" y="3217883"/>
            <a:chExt cx="4833099" cy="3640117"/>
          </a:xfrm>
        </p:grpSpPr>
        <p:sp>
          <p:nvSpPr>
            <p:cNvPr id="10" name="Freeform: Shape 9">
              <a:extLst>
                <a:ext uri="{FF2B5EF4-FFF2-40B4-BE49-F238E27FC236}">
                  <a16:creationId xmlns:a16="http://schemas.microsoft.com/office/drawing/2014/main" id="{70994BD6-1643-4F63-B032-2D57E39A63CB}"/>
                </a:ext>
              </a:extLst>
            </p:cNvPr>
            <p:cNvSpPr/>
            <p:nvPr userDrawn="1"/>
          </p:nvSpPr>
          <p:spPr>
            <a:xfrm>
              <a:off x="7358902" y="3217883"/>
              <a:ext cx="4833098" cy="3640117"/>
            </a:xfrm>
            <a:custGeom>
              <a:avLst/>
              <a:gdLst>
                <a:gd name="connsiteX0" fmla="*/ 4844716 w 4940969"/>
                <a:gd name="connsiteY0" fmla="*/ 673768 h 3673642"/>
                <a:gd name="connsiteX1" fmla="*/ 3769895 w 4940969"/>
                <a:gd name="connsiteY1" fmla="*/ 0 h 3673642"/>
                <a:gd name="connsiteX2" fmla="*/ 0 w 4940969"/>
                <a:gd name="connsiteY2" fmla="*/ 2165684 h 3673642"/>
                <a:gd name="connsiteX3" fmla="*/ 0 w 4940969"/>
                <a:gd name="connsiteY3" fmla="*/ 3673642 h 3673642"/>
                <a:gd name="connsiteX4" fmla="*/ 4844716 w 4940969"/>
                <a:gd name="connsiteY4" fmla="*/ 3673642 h 3673642"/>
                <a:gd name="connsiteX5" fmla="*/ 4844716 w 4940969"/>
                <a:gd name="connsiteY5" fmla="*/ 625642 h 3673642"/>
                <a:gd name="connsiteX6" fmla="*/ 4940969 w 4940969"/>
                <a:gd name="connsiteY6" fmla="*/ 625642 h 3673642"/>
                <a:gd name="connsiteX0" fmla="*/ 4844716 w 4844716"/>
                <a:gd name="connsiteY0" fmla="*/ 673768 h 3673642"/>
                <a:gd name="connsiteX1" fmla="*/ 3769895 w 4844716"/>
                <a:gd name="connsiteY1" fmla="*/ 0 h 3673642"/>
                <a:gd name="connsiteX2" fmla="*/ 0 w 4844716"/>
                <a:gd name="connsiteY2" fmla="*/ 2165684 h 3673642"/>
                <a:gd name="connsiteX3" fmla="*/ 0 w 4844716"/>
                <a:gd name="connsiteY3" fmla="*/ 3673642 h 3673642"/>
                <a:gd name="connsiteX4" fmla="*/ 4844716 w 4844716"/>
                <a:gd name="connsiteY4" fmla="*/ 3673642 h 3673642"/>
                <a:gd name="connsiteX5" fmla="*/ 4844716 w 4844716"/>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0" fmla="*/ 4850095 w 4850095"/>
                <a:gd name="connsiteY0" fmla="*/ 630738 h 3673642"/>
                <a:gd name="connsiteX1" fmla="*/ 3769895 w 4850095"/>
                <a:gd name="connsiteY1" fmla="*/ 0 h 3673642"/>
                <a:gd name="connsiteX2" fmla="*/ 0 w 4850095"/>
                <a:gd name="connsiteY2" fmla="*/ 2165684 h 3673642"/>
                <a:gd name="connsiteX3" fmla="*/ 0 w 4850095"/>
                <a:gd name="connsiteY3" fmla="*/ 3673642 h 3673642"/>
                <a:gd name="connsiteX4" fmla="*/ 4844716 w 4850095"/>
                <a:gd name="connsiteY4" fmla="*/ 3673642 h 3673642"/>
                <a:gd name="connsiteX5" fmla="*/ 4844716 w 4850095"/>
                <a:gd name="connsiteY5" fmla="*/ 625642 h 3673642"/>
                <a:gd name="connsiteX6" fmla="*/ 4850095 w 4850095"/>
                <a:gd name="connsiteY6" fmla="*/ 630738 h 36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095" h="3673642">
                  <a:moveTo>
                    <a:pt x="4850095" y="630738"/>
                  </a:moveTo>
                  <a:lnTo>
                    <a:pt x="3769895" y="0"/>
                  </a:lnTo>
                  <a:lnTo>
                    <a:pt x="0" y="2165684"/>
                  </a:lnTo>
                  <a:lnTo>
                    <a:pt x="0" y="3673642"/>
                  </a:lnTo>
                  <a:lnTo>
                    <a:pt x="4844716" y="3673642"/>
                  </a:lnTo>
                  <a:lnTo>
                    <a:pt x="4844716" y="625642"/>
                  </a:lnTo>
                  <a:lnTo>
                    <a:pt x="4850095" y="630738"/>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E2834247-B3CD-4B3A-9DB0-21E59D18FA24}"/>
                </a:ext>
              </a:extLst>
            </p:cNvPr>
            <p:cNvGrpSpPr/>
            <p:nvPr userDrawn="1"/>
          </p:nvGrpSpPr>
          <p:grpSpPr>
            <a:xfrm>
              <a:off x="8174198" y="3813718"/>
              <a:ext cx="4017803" cy="3044282"/>
              <a:chOff x="7364282" y="3222348"/>
              <a:chExt cx="4827719" cy="3657954"/>
            </a:xfrm>
            <a:solidFill>
              <a:srgbClr val="323E48">
                <a:alpha val="50196"/>
              </a:srgbClr>
            </a:solidFill>
          </p:grpSpPr>
          <p:sp>
            <p:nvSpPr>
              <p:cNvPr id="29" name="Freeform: Shape 28">
                <a:extLst>
                  <a:ext uri="{FF2B5EF4-FFF2-40B4-BE49-F238E27FC236}">
                    <a16:creationId xmlns:a16="http://schemas.microsoft.com/office/drawing/2014/main" id="{5DB23418-C088-49FA-9FF4-E52766CFC133}"/>
                  </a:ext>
                </a:extLst>
              </p:cNvPr>
              <p:cNvSpPr>
                <a:spLocks noChangeArrowheads="1"/>
              </p:cNvSpPr>
              <p:nvPr userDrawn="1"/>
            </p:nvSpPr>
            <p:spPr bwMode="auto">
              <a:xfrm>
                <a:off x="9512154" y="5776599"/>
                <a:ext cx="2679847" cy="1086977"/>
              </a:xfrm>
              <a:custGeom>
                <a:avLst/>
                <a:gdLst>
                  <a:gd name="connsiteX0" fmla="*/ 1601934 w 2679847"/>
                  <a:gd name="connsiteY0" fmla="*/ 0 h 1086977"/>
                  <a:gd name="connsiteX1" fmla="*/ 2566605 w 2679847"/>
                  <a:gd name="connsiteY1" fmla="*/ 294666 h 1086977"/>
                  <a:gd name="connsiteX2" fmla="*/ 2679847 w 2679847"/>
                  <a:gd name="connsiteY2" fmla="*/ 383643 h 1086977"/>
                  <a:gd name="connsiteX3" fmla="*/ 2679847 w 2679847"/>
                  <a:gd name="connsiteY3" fmla="*/ 1086977 h 1086977"/>
                  <a:gd name="connsiteX4" fmla="*/ 0 w 2679847"/>
                  <a:gd name="connsiteY4" fmla="*/ 1086977 h 1086977"/>
                  <a:gd name="connsiteX5" fmla="*/ 12151 w 2679847"/>
                  <a:gd name="connsiteY5" fmla="*/ 1053778 h 1086977"/>
                  <a:gd name="connsiteX6" fmla="*/ 1601934 w 2679847"/>
                  <a:gd name="connsiteY6" fmla="*/ 0 h 10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9847" h="1086977">
                    <a:moveTo>
                      <a:pt x="1601934" y="0"/>
                    </a:moveTo>
                    <a:cubicBezTo>
                      <a:pt x="1959270" y="0"/>
                      <a:pt x="2291234" y="108630"/>
                      <a:pt x="2566605" y="294666"/>
                    </a:cubicBezTo>
                    <a:lnTo>
                      <a:pt x="2679847" y="383643"/>
                    </a:lnTo>
                    <a:lnTo>
                      <a:pt x="2679847" y="1086977"/>
                    </a:lnTo>
                    <a:lnTo>
                      <a:pt x="0" y="1086977"/>
                    </a:lnTo>
                    <a:lnTo>
                      <a:pt x="12151" y="1053778"/>
                    </a:lnTo>
                    <a:cubicBezTo>
                      <a:pt x="274077" y="434517"/>
                      <a:pt x="887262" y="0"/>
                      <a:pt x="1601934" y="0"/>
                    </a:cubicBez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sp>
            <p:nvSpPr>
              <p:cNvPr id="26" name="Freeform: Shape 25">
                <a:extLst>
                  <a:ext uri="{FF2B5EF4-FFF2-40B4-BE49-F238E27FC236}">
                    <a16:creationId xmlns:a16="http://schemas.microsoft.com/office/drawing/2014/main" id="{A8CA4BE7-C50A-4D5E-8181-96B7189A09CC}"/>
                  </a:ext>
                </a:extLst>
              </p:cNvPr>
              <p:cNvSpPr>
                <a:spLocks/>
              </p:cNvSpPr>
              <p:nvPr userDrawn="1"/>
            </p:nvSpPr>
            <p:spPr bwMode="auto">
              <a:xfrm>
                <a:off x="7364282" y="3222348"/>
                <a:ext cx="4827719" cy="3657954"/>
              </a:xfrm>
              <a:custGeom>
                <a:avLst/>
                <a:gdLst>
                  <a:gd name="connsiteX0" fmla="*/ 3749805 w 4827719"/>
                  <a:gd name="connsiteY0" fmla="*/ 0 h 3657954"/>
                  <a:gd name="connsiteX1" fmla="*/ 4827719 w 4827719"/>
                  <a:gd name="connsiteY1" fmla="*/ 615006 h 3657954"/>
                  <a:gd name="connsiteX2" fmla="*/ 4827719 w 4827719"/>
                  <a:gd name="connsiteY2" fmla="*/ 1808293 h 3657954"/>
                  <a:gd name="connsiteX3" fmla="*/ 3749805 w 4827719"/>
                  <a:gd name="connsiteY3" fmla="*/ 1196257 h 3657954"/>
                  <a:gd name="connsiteX4" fmla="*/ 1035222 w 4827719"/>
                  <a:gd name="connsiteY4" fmla="*/ 2737587 h 3657954"/>
                  <a:gd name="connsiteX5" fmla="*/ 1035222 w 4827719"/>
                  <a:gd name="connsiteY5" fmla="*/ 3657954 h 3657954"/>
                  <a:gd name="connsiteX6" fmla="*/ 0 w 4827719"/>
                  <a:gd name="connsiteY6" fmla="*/ 3657954 h 3657954"/>
                  <a:gd name="connsiteX7" fmla="*/ 0 w 4827719"/>
                  <a:gd name="connsiteY7" fmla="*/ 2139459 h 36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7719" h="3657954">
                    <a:moveTo>
                      <a:pt x="3749805" y="0"/>
                    </a:moveTo>
                    <a:lnTo>
                      <a:pt x="4827719" y="615006"/>
                    </a:lnTo>
                    <a:lnTo>
                      <a:pt x="4827719" y="1808293"/>
                    </a:lnTo>
                    <a:lnTo>
                      <a:pt x="3749805" y="1196257"/>
                    </a:lnTo>
                    <a:lnTo>
                      <a:pt x="1035222" y="2737587"/>
                    </a:lnTo>
                    <a:lnTo>
                      <a:pt x="1035222" y="3657954"/>
                    </a:lnTo>
                    <a:lnTo>
                      <a:pt x="0" y="3657954"/>
                    </a:lnTo>
                    <a:lnTo>
                      <a:pt x="0" y="2139459"/>
                    </a:lnTo>
                    <a:close/>
                  </a:path>
                </a:pathLst>
              </a:custGeom>
              <a:grpFill/>
              <a:ln>
                <a:noFill/>
              </a:ln>
            </p:spPr>
            <p:txBody>
              <a:bodyPr vert="horz" wrap="square" lIns="91440" tIns="45720" rIns="91440" bIns="45720" numCol="1" anchor="ctr" anchorCtr="0" compatLnSpc="1">
                <a:prstTxWarp prst="textNoShape">
                  <a:avLst/>
                </a:prstTxWarp>
                <a:noAutofit/>
              </a:bodyPr>
              <a:lstStyle/>
              <a:p>
                <a:endParaRPr lang="en-GB"/>
              </a:p>
            </p:txBody>
          </p:sp>
        </p:grpSp>
      </p:grpSp>
      <p:sp>
        <p:nvSpPr>
          <p:cNvPr id="34" name="Text Placeholder 33">
            <a:extLst>
              <a:ext uri="{FF2B5EF4-FFF2-40B4-BE49-F238E27FC236}">
                <a16:creationId xmlns:a16="http://schemas.microsoft.com/office/drawing/2014/main" id="{BA86D93C-75B0-4363-90DD-69AD9AAF56F7}"/>
              </a:ext>
            </a:extLst>
          </p:cNvPr>
          <p:cNvSpPr>
            <a:spLocks noGrp="1"/>
          </p:cNvSpPr>
          <p:nvPr>
            <p:ph type="body" sz="quarter" idx="10" hasCustomPrompt="1"/>
          </p:nvPr>
        </p:nvSpPr>
        <p:spPr>
          <a:xfrm>
            <a:off x="1077913" y="1736725"/>
            <a:ext cx="6192682" cy="4402138"/>
          </a:xfrm>
        </p:spPr>
        <p:txBody>
          <a:bodyPr/>
          <a:lstStyle>
            <a:lvl1pPr>
              <a:lnSpc>
                <a:spcPct val="110000"/>
              </a:lnSpc>
              <a:defRPr sz="1600">
                <a:solidFill>
                  <a:schemeClr val="bg1"/>
                </a:solidFill>
              </a:defRPr>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5605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323E48"/>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A3FE807-36AD-43B7-9845-4E2DF323C4F9}"/>
              </a:ext>
            </a:extLst>
          </p:cNvPr>
          <p:cNvGrpSpPr/>
          <p:nvPr userDrawn="1"/>
        </p:nvGrpSpPr>
        <p:grpSpPr>
          <a:xfrm>
            <a:off x="7379663" y="0"/>
            <a:ext cx="4812337" cy="6858000"/>
            <a:chOff x="13196310" y="1335088"/>
            <a:chExt cx="1822450" cy="2597150"/>
          </a:xfrm>
          <a:solidFill>
            <a:srgbClr val="2C363F"/>
          </a:solidFill>
        </p:grpSpPr>
        <p:sp>
          <p:nvSpPr>
            <p:cNvPr id="21" name="Freeform 7">
              <a:extLst>
                <a:ext uri="{FF2B5EF4-FFF2-40B4-BE49-F238E27FC236}">
                  <a16:creationId xmlns:a16="http://schemas.microsoft.com/office/drawing/2014/main" id="{124AE7C3-343D-46DB-9613-233913EB383F}"/>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id="{2143A239-04FD-4CFC-964F-33AC492D3EFF}"/>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3223058" y="1736725"/>
            <a:ext cx="6447560" cy="2926573"/>
          </a:xfrm>
        </p:spPr>
        <p:txBody>
          <a:bodyPr anchor="t"/>
          <a:lstStyle>
            <a:lvl1pPr algn="l">
              <a:lnSpc>
                <a:spcPct val="100000"/>
              </a:lnSpc>
              <a:defRPr sz="3200" b="0">
                <a:solidFill>
                  <a:schemeClr val="bg1"/>
                </a:solidFill>
              </a:defRPr>
            </a:lvl1pPr>
          </a:lstStyle>
          <a:p>
            <a:r>
              <a:rPr lang="en-US"/>
              <a:t>Add quote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3223057" y="5219276"/>
            <a:ext cx="6447559" cy="301618"/>
          </a:xfrm>
        </p:spPr>
        <p:txBody>
          <a:bodyPr/>
          <a:lstStyle>
            <a:lvl1pPr marL="0" indent="0" algn="l">
              <a:spcBef>
                <a:spcPts val="0"/>
              </a:spcBef>
              <a:buNone/>
              <a:defRPr sz="1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author</a:t>
            </a:r>
          </a:p>
        </p:txBody>
      </p:sp>
      <p:sp>
        <p:nvSpPr>
          <p:cNvPr id="8" name="Freeform 5">
            <a:extLst>
              <a:ext uri="{FF2B5EF4-FFF2-40B4-BE49-F238E27FC236}">
                <a16:creationId xmlns:a16="http://schemas.microsoft.com/office/drawing/2014/main" id="{C5001EA0-C127-4668-85BE-7EAF7A8B5BB4}"/>
              </a:ext>
            </a:extLst>
          </p:cNvPr>
          <p:cNvSpPr>
            <a:spLocks noEditPoints="1"/>
          </p:cNvSpPr>
          <p:nvPr userDrawn="1"/>
        </p:nvSpPr>
        <p:spPr bwMode="auto">
          <a:xfrm>
            <a:off x="1100031" y="1759331"/>
            <a:ext cx="1583328" cy="974815"/>
          </a:xfrm>
          <a:custGeom>
            <a:avLst/>
            <a:gdLst>
              <a:gd name="T0" fmla="*/ 1327 w 1327"/>
              <a:gd name="T1" fmla="*/ 0 h 817"/>
              <a:gd name="T2" fmla="*/ 972 w 1327"/>
              <a:gd name="T3" fmla="*/ 206 h 817"/>
              <a:gd name="T4" fmla="*/ 972 w 1327"/>
              <a:gd name="T5" fmla="*/ 206 h 817"/>
              <a:gd name="T6" fmla="*/ 759 w 1327"/>
              <a:gd name="T7" fmla="*/ 328 h 817"/>
              <a:gd name="T8" fmla="*/ 759 w 1327"/>
              <a:gd name="T9" fmla="*/ 655 h 817"/>
              <a:gd name="T10" fmla="*/ 1043 w 1327"/>
              <a:gd name="T11" fmla="*/ 817 h 817"/>
              <a:gd name="T12" fmla="*/ 1327 w 1327"/>
              <a:gd name="T13" fmla="*/ 655 h 817"/>
              <a:gd name="T14" fmla="*/ 1327 w 1327"/>
              <a:gd name="T15" fmla="*/ 328 h 817"/>
              <a:gd name="T16" fmla="*/ 1270 w 1327"/>
              <a:gd name="T17" fmla="*/ 296 h 817"/>
              <a:gd name="T18" fmla="*/ 1171 w 1327"/>
              <a:gd name="T19" fmla="*/ 239 h 817"/>
              <a:gd name="T20" fmla="*/ 566 w 1327"/>
              <a:gd name="T21" fmla="*/ 0 h 817"/>
              <a:gd name="T22" fmla="*/ 211 w 1327"/>
              <a:gd name="T23" fmla="*/ 206 h 817"/>
              <a:gd name="T24" fmla="*/ 211 w 1327"/>
              <a:gd name="T25" fmla="*/ 206 h 817"/>
              <a:gd name="T26" fmla="*/ 0 w 1327"/>
              <a:gd name="T27" fmla="*/ 328 h 817"/>
              <a:gd name="T28" fmla="*/ 0 w 1327"/>
              <a:gd name="T29" fmla="*/ 655 h 817"/>
              <a:gd name="T30" fmla="*/ 282 w 1327"/>
              <a:gd name="T31" fmla="*/ 817 h 817"/>
              <a:gd name="T32" fmla="*/ 566 w 1327"/>
              <a:gd name="T33" fmla="*/ 655 h 817"/>
              <a:gd name="T34" fmla="*/ 566 w 1327"/>
              <a:gd name="T35" fmla="*/ 328 h 817"/>
              <a:gd name="T36" fmla="*/ 509 w 1327"/>
              <a:gd name="T37" fmla="*/ 296 h 817"/>
              <a:gd name="T38" fmla="*/ 410 w 1327"/>
              <a:gd name="T39" fmla="*/ 23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7" h="817">
                <a:moveTo>
                  <a:pt x="1327" y="0"/>
                </a:moveTo>
                <a:lnTo>
                  <a:pt x="972" y="206"/>
                </a:lnTo>
                <a:lnTo>
                  <a:pt x="972" y="206"/>
                </a:lnTo>
                <a:lnTo>
                  <a:pt x="759" y="328"/>
                </a:lnTo>
                <a:lnTo>
                  <a:pt x="759" y="655"/>
                </a:lnTo>
                <a:lnTo>
                  <a:pt x="1043" y="817"/>
                </a:lnTo>
                <a:lnTo>
                  <a:pt x="1327" y="655"/>
                </a:lnTo>
                <a:lnTo>
                  <a:pt x="1327" y="328"/>
                </a:lnTo>
                <a:lnTo>
                  <a:pt x="1270" y="296"/>
                </a:lnTo>
                <a:lnTo>
                  <a:pt x="1171" y="239"/>
                </a:lnTo>
                <a:moveTo>
                  <a:pt x="566" y="0"/>
                </a:moveTo>
                <a:lnTo>
                  <a:pt x="211" y="206"/>
                </a:lnTo>
                <a:lnTo>
                  <a:pt x="211" y="206"/>
                </a:lnTo>
                <a:lnTo>
                  <a:pt x="0" y="328"/>
                </a:lnTo>
                <a:lnTo>
                  <a:pt x="0" y="655"/>
                </a:lnTo>
                <a:lnTo>
                  <a:pt x="282" y="817"/>
                </a:lnTo>
                <a:lnTo>
                  <a:pt x="566" y="655"/>
                </a:lnTo>
                <a:lnTo>
                  <a:pt x="566" y="328"/>
                </a:lnTo>
                <a:lnTo>
                  <a:pt x="509" y="296"/>
                </a:lnTo>
                <a:lnTo>
                  <a:pt x="410" y="239"/>
                </a:lnTo>
              </a:path>
            </a:pathLst>
          </a:custGeom>
          <a:noFill/>
          <a:ln w="762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F443CC8B-F666-424E-B009-97DAB4A1AC79}"/>
              </a:ext>
            </a:extLst>
          </p:cNvPr>
          <p:cNvGrpSpPr/>
          <p:nvPr userDrawn="1"/>
        </p:nvGrpSpPr>
        <p:grpSpPr>
          <a:xfrm>
            <a:off x="304874" y="305682"/>
            <a:ext cx="468165" cy="537098"/>
            <a:chOff x="477838" y="431800"/>
            <a:chExt cx="517525" cy="593726"/>
          </a:xfrm>
          <a:solidFill>
            <a:schemeClr val="accent1"/>
          </a:solidFill>
        </p:grpSpPr>
        <p:sp>
          <p:nvSpPr>
            <p:cNvPr id="13" name="Oval 5">
              <a:extLst>
                <a:ext uri="{FF2B5EF4-FFF2-40B4-BE49-F238E27FC236}">
                  <a16:creationId xmlns:a16="http://schemas.microsoft.com/office/drawing/2014/main" id="{3F514221-5073-4A0C-ADDB-A3833746566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8965381A-DD6D-4887-9F3F-806459209FDD}"/>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DA31A938-CDB9-4EEE-A431-B14B1E7B3C6C}"/>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Tree>
    <p:extLst>
      <p:ext uri="{BB962C8B-B14F-4D97-AF65-F5344CB8AC3E}">
        <p14:creationId xmlns:p14="http://schemas.microsoft.com/office/powerpoint/2010/main" val="12216281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1AEFF-574E-4C13-AF30-D14539454A07}"/>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3291453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2EE6-8741-42EA-97B0-95D633B52CC8}"/>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15" name="Text Placeholder 14">
            <a:extLst>
              <a:ext uri="{FF2B5EF4-FFF2-40B4-BE49-F238E27FC236}">
                <a16:creationId xmlns:a16="http://schemas.microsoft.com/office/drawing/2014/main" id="{8232B640-8DF4-46CE-9D49-CD0326EF8AF9}"/>
              </a:ext>
            </a:extLst>
          </p:cNvPr>
          <p:cNvSpPr>
            <a:spLocks noGrp="1"/>
          </p:cNvSpPr>
          <p:nvPr>
            <p:ph type="body" sz="quarter" idx="10"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16" name="Text Placeholder 4">
            <a:extLst>
              <a:ext uri="{FF2B5EF4-FFF2-40B4-BE49-F238E27FC236}">
                <a16:creationId xmlns:a16="http://schemas.microsoft.com/office/drawing/2014/main" id="{5695F771-E660-4A1D-B79F-9A8F42E84284}"/>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Tree>
    <p:extLst>
      <p:ext uri="{BB962C8B-B14F-4D97-AF65-F5344CB8AC3E}">
        <p14:creationId xmlns:p14="http://schemas.microsoft.com/office/powerpoint/2010/main" val="1390079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mp;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22180382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mp; 2 content (one dark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4"/>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1736725"/>
            <a:ext cx="5013325" cy="4395584"/>
          </a:xfrm>
          <a:solidFill>
            <a:schemeClr val="accent1"/>
          </a:solidFill>
        </p:spPr>
        <p:txBody>
          <a:bodyPr lIns="360000" tIns="360000" rIns="360000" b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40170917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5018088"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175E2526-91AA-4E75-B752-6E7F02224A11}"/>
              </a:ext>
            </a:extLst>
          </p:cNvPr>
          <p:cNvSpPr>
            <a:spLocks noGrp="1"/>
          </p:cNvSpPr>
          <p:nvPr>
            <p:ph sz="half" idx="10" hasCustomPrompt="1"/>
          </p:nvPr>
        </p:nvSpPr>
        <p:spPr>
          <a:xfrm>
            <a:off x="6446838" y="4571999"/>
            <a:ext cx="5013325"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5" y="1736724"/>
            <a:ext cx="5018088"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32257696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mp; content with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5018087"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5018088"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18">
            <a:extLst>
              <a:ext uri="{FF2B5EF4-FFF2-40B4-BE49-F238E27FC236}">
                <a16:creationId xmlns:a16="http://schemas.microsoft.com/office/drawing/2014/main" id="{F2006E94-DB5D-44C8-B7FD-7ACBD7A907C3}"/>
              </a:ext>
            </a:extLst>
          </p:cNvPr>
          <p:cNvSpPr>
            <a:spLocks noGrp="1"/>
          </p:cNvSpPr>
          <p:nvPr>
            <p:ph type="pic" sz="quarter" idx="14" hasCustomPrompt="1"/>
          </p:nvPr>
        </p:nvSpPr>
        <p:spPr>
          <a:xfrm>
            <a:off x="6442074" y="0"/>
            <a:ext cx="5749925" cy="6858000"/>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Tree>
    <p:extLst>
      <p:ext uri="{BB962C8B-B14F-4D97-AF65-F5344CB8AC3E}">
        <p14:creationId xmlns:p14="http://schemas.microsoft.com/office/powerpoint/2010/main" val="25481459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cs">
    <p:spTree>
      <p:nvGrpSpPr>
        <p:cNvPr id="1" name=""/>
        <p:cNvGrpSpPr/>
        <p:nvPr/>
      </p:nvGrpSpPr>
      <p:grpSpPr>
        <a:xfrm>
          <a:off x="0" y="0"/>
          <a:ext cx="0" cy="0"/>
          <a:chOff x="0" y="0"/>
          <a:chExt cx="0" cy="0"/>
        </a:xfrm>
      </p:grpSpPr>
      <p:sp>
        <p:nvSpPr>
          <p:cNvPr id="9" name="Picture Placeholder 18">
            <a:extLst>
              <a:ext uri="{FF2B5EF4-FFF2-40B4-BE49-F238E27FC236}">
                <a16:creationId xmlns:a16="http://schemas.microsoft.com/office/drawing/2014/main" id="{746A3D88-6661-49E3-82FB-7DBA3BDFDDC2}"/>
              </a:ext>
            </a:extLst>
          </p:cNvPr>
          <p:cNvSpPr>
            <a:spLocks noGrp="1"/>
          </p:cNvSpPr>
          <p:nvPr>
            <p:ph type="pic" sz="quarter" idx="13" hasCustomPrompt="1"/>
          </p:nvPr>
        </p:nvSpPr>
        <p:spPr>
          <a:xfrm>
            <a:off x="107791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8" name="Picture Placeholder 18">
            <a:extLst>
              <a:ext uri="{FF2B5EF4-FFF2-40B4-BE49-F238E27FC236}">
                <a16:creationId xmlns:a16="http://schemas.microsoft.com/office/drawing/2014/main" id="{FC4F8DA6-1A92-4DB0-8E51-51A3417139FF}"/>
              </a:ext>
            </a:extLst>
          </p:cNvPr>
          <p:cNvSpPr>
            <a:spLocks noGrp="1"/>
          </p:cNvSpPr>
          <p:nvPr>
            <p:ph type="pic" sz="quarter" idx="14" hasCustomPrompt="1"/>
          </p:nvPr>
        </p:nvSpPr>
        <p:spPr>
          <a:xfrm>
            <a:off x="4652967"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Picture Placeholder 18">
            <a:extLst>
              <a:ext uri="{FF2B5EF4-FFF2-40B4-BE49-F238E27FC236}">
                <a16:creationId xmlns:a16="http://schemas.microsoft.com/office/drawing/2014/main" id="{CA5CE591-C720-4F79-B451-6A0C46B06E09}"/>
              </a:ext>
            </a:extLst>
          </p:cNvPr>
          <p:cNvSpPr>
            <a:spLocks noGrp="1"/>
          </p:cNvSpPr>
          <p:nvPr>
            <p:ph type="pic" sz="quarter" idx="16" hasCustomPrompt="1"/>
          </p:nvPr>
        </p:nvSpPr>
        <p:spPr>
          <a:xfrm>
            <a:off x="8228022" y="1736724"/>
            <a:ext cx="3232141" cy="2627045"/>
          </a:xfrm>
          <a:solidFill>
            <a:schemeClr val="accent6"/>
          </a:solidFill>
        </p:spPr>
        <p:txBody>
          <a:bodyPr vert="horz" wrap="square" lIns="0" tIns="0" rIns="0" bIns="0" rtlCol="0" anchor="ctr">
            <a:noAutofit/>
          </a:bodyPr>
          <a:lstStyle>
            <a:lvl1pPr marL="0" indent="0">
              <a:buNone/>
              <a:defRPr lang="en-GB"/>
            </a:lvl1pPr>
          </a:lstStyle>
          <a:p>
            <a:pPr marL="228600" lvl="0" indent="-228600" algn="ctr"/>
            <a:r>
              <a:rPr lang="en-GB"/>
              <a:t>Add picture</a:t>
            </a:r>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4571999"/>
            <a:ext cx="3232141" cy="1560309"/>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97186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85134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title &amp; 3 content (one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F5E-40B4-4688-A574-C614B9C5B2EE}"/>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7B349489-B98F-4644-A78E-759AF209A95A}"/>
              </a:ext>
            </a:extLst>
          </p:cNvPr>
          <p:cNvSpPr>
            <a:spLocks noGrp="1"/>
          </p:cNvSpPr>
          <p:nvPr>
            <p:ph sz="half" idx="1" hasCustomPrompt="1"/>
          </p:nvPr>
        </p:nvSpPr>
        <p:spPr>
          <a:xfrm>
            <a:off x="1077912"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D5C88D-44C7-4B0F-BA80-4E5230D890C3}"/>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7" name="Text Placeholder 14">
            <a:extLst>
              <a:ext uri="{FF2B5EF4-FFF2-40B4-BE49-F238E27FC236}">
                <a16:creationId xmlns:a16="http://schemas.microsoft.com/office/drawing/2014/main" id="{70A34B68-6A51-491C-AB87-B62EE0074D4A}"/>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29" name="Content Placeholder 2">
            <a:extLst>
              <a:ext uri="{FF2B5EF4-FFF2-40B4-BE49-F238E27FC236}">
                <a16:creationId xmlns:a16="http://schemas.microsoft.com/office/drawing/2014/main" id="{0710E6BA-61D9-44D4-A853-296A8B7557D7}"/>
              </a:ext>
            </a:extLst>
          </p:cNvPr>
          <p:cNvSpPr>
            <a:spLocks noGrp="1"/>
          </p:cNvSpPr>
          <p:nvPr>
            <p:ph sz="half" idx="15" hasCustomPrompt="1"/>
          </p:nvPr>
        </p:nvSpPr>
        <p:spPr>
          <a:xfrm>
            <a:off x="4649806" y="1736725"/>
            <a:ext cx="3232141" cy="4395583"/>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Content Placeholder 2">
            <a:extLst>
              <a:ext uri="{FF2B5EF4-FFF2-40B4-BE49-F238E27FC236}">
                <a16:creationId xmlns:a16="http://schemas.microsoft.com/office/drawing/2014/main" id="{BC994D0B-FFB7-41C5-B5D7-002D9F9F7F4C}"/>
              </a:ext>
            </a:extLst>
          </p:cNvPr>
          <p:cNvSpPr>
            <a:spLocks noGrp="1"/>
          </p:cNvSpPr>
          <p:nvPr>
            <p:ph sz="half" idx="17" hasCustomPrompt="1"/>
          </p:nvPr>
        </p:nvSpPr>
        <p:spPr>
          <a:xfrm>
            <a:off x="8228022" y="1736725"/>
            <a:ext cx="3232141" cy="4395583"/>
          </a:xfrm>
          <a:solidFill>
            <a:schemeClr val="accent1"/>
          </a:solidFill>
        </p:spPr>
        <p:txBody>
          <a:bodyPr vert="horz" lIns="360000" tIns="360000" rIns="360000" bIns="36000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GB" dirty="0">
                <a:solidFill>
                  <a:schemeClr val="bg1"/>
                </a:solidFill>
              </a:defRPr>
            </a:lvl5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197189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_Creative">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electronics&#10;&#10;Description automatically generated">
            <a:extLst>
              <a:ext uri="{FF2B5EF4-FFF2-40B4-BE49-F238E27FC236}">
                <a16:creationId xmlns:a16="http://schemas.microsoft.com/office/drawing/2014/main" id="{826D338E-4688-4621-A47F-6F10CE08D3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7622" y="-1"/>
            <a:ext cx="5644378" cy="6858001"/>
          </a:xfrm>
          <a:prstGeom prst="rect">
            <a:avLst/>
          </a:prstGeom>
        </p:spPr>
      </p:pic>
      <p:sp>
        <p:nvSpPr>
          <p:cNvPr id="10" name="Freeform: Shape 9">
            <a:extLst>
              <a:ext uri="{FF2B5EF4-FFF2-40B4-BE49-F238E27FC236}">
                <a16:creationId xmlns:a16="http://schemas.microsoft.com/office/drawing/2014/main" id="{F1A87F2B-8375-4145-B3D1-A34A0B8C8DFD}"/>
              </a:ext>
            </a:extLst>
          </p:cNvPr>
          <p:cNvSpPr/>
          <p:nvPr userDrawn="1"/>
        </p:nvSpPr>
        <p:spPr>
          <a:xfrm>
            <a:off x="0" y="0"/>
            <a:ext cx="8609846" cy="6858000"/>
          </a:xfrm>
          <a:custGeom>
            <a:avLst/>
            <a:gdLst>
              <a:gd name="connsiteX0" fmla="*/ 0 w 8618899"/>
              <a:gd name="connsiteY0" fmla="*/ 0 h 6889687"/>
              <a:gd name="connsiteX1" fmla="*/ 8618899 w 8618899"/>
              <a:gd name="connsiteY1" fmla="*/ 0 h 6889687"/>
              <a:gd name="connsiteX2" fmla="*/ 6645243 w 8618899"/>
              <a:gd name="connsiteY2" fmla="*/ 3413156 h 6889687"/>
              <a:gd name="connsiteX3" fmla="*/ 8573631 w 8618899"/>
              <a:gd name="connsiteY3" fmla="*/ 6889687 h 6889687"/>
              <a:gd name="connsiteX4" fmla="*/ 36213 w 8618899"/>
              <a:gd name="connsiteY4" fmla="*/ 6889687 h 6889687"/>
              <a:gd name="connsiteX5" fmla="*/ 0 w 8618899"/>
              <a:gd name="connsiteY5" fmla="*/ 0 h 6889687"/>
              <a:gd name="connsiteX0" fmla="*/ 0 w 8618899"/>
              <a:gd name="connsiteY0" fmla="*/ 0 h 6907794"/>
              <a:gd name="connsiteX1" fmla="*/ 8618899 w 8618899"/>
              <a:gd name="connsiteY1" fmla="*/ 0 h 6907794"/>
              <a:gd name="connsiteX2" fmla="*/ 6645243 w 8618899"/>
              <a:gd name="connsiteY2" fmla="*/ 3413156 h 6907794"/>
              <a:gd name="connsiteX3" fmla="*/ 8600792 w 8618899"/>
              <a:gd name="connsiteY3" fmla="*/ 6907794 h 6907794"/>
              <a:gd name="connsiteX4" fmla="*/ 36213 w 8618899"/>
              <a:gd name="connsiteY4" fmla="*/ 6889687 h 6907794"/>
              <a:gd name="connsiteX5" fmla="*/ 0 w 8618899"/>
              <a:gd name="connsiteY5" fmla="*/ 0 h 6907794"/>
              <a:gd name="connsiteX0" fmla="*/ 0 w 8618899"/>
              <a:gd name="connsiteY0" fmla="*/ 0 h 6907794"/>
              <a:gd name="connsiteX1" fmla="*/ 8618899 w 8618899"/>
              <a:gd name="connsiteY1" fmla="*/ 0 h 6907794"/>
              <a:gd name="connsiteX2" fmla="*/ 6283104 w 8618899"/>
              <a:gd name="connsiteY2" fmla="*/ 3494637 h 6907794"/>
              <a:gd name="connsiteX3" fmla="*/ 8600792 w 8618899"/>
              <a:gd name="connsiteY3" fmla="*/ 6907794 h 6907794"/>
              <a:gd name="connsiteX4" fmla="*/ 36213 w 8618899"/>
              <a:gd name="connsiteY4" fmla="*/ 6889687 h 6907794"/>
              <a:gd name="connsiteX5" fmla="*/ 0 w 8618899"/>
              <a:gd name="connsiteY5" fmla="*/ 0 h 6907794"/>
              <a:gd name="connsiteX0" fmla="*/ 0 w 8618899"/>
              <a:gd name="connsiteY0" fmla="*/ 0 h 6907794"/>
              <a:gd name="connsiteX1" fmla="*/ 8618899 w 8618899"/>
              <a:gd name="connsiteY1" fmla="*/ 0 h 6907794"/>
              <a:gd name="connsiteX2" fmla="*/ 6609029 w 8618899"/>
              <a:gd name="connsiteY2" fmla="*/ 3449369 h 6907794"/>
              <a:gd name="connsiteX3" fmla="*/ 8600792 w 8618899"/>
              <a:gd name="connsiteY3" fmla="*/ 6907794 h 6907794"/>
              <a:gd name="connsiteX4" fmla="*/ 36213 w 8618899"/>
              <a:gd name="connsiteY4" fmla="*/ 6889687 h 6907794"/>
              <a:gd name="connsiteX5" fmla="*/ 0 w 8618899"/>
              <a:gd name="connsiteY5" fmla="*/ 0 h 690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8899" h="6907794">
                <a:moveTo>
                  <a:pt x="0" y="0"/>
                </a:moveTo>
                <a:lnTo>
                  <a:pt x="8618899" y="0"/>
                </a:lnTo>
                <a:lnTo>
                  <a:pt x="6609029" y="3449369"/>
                </a:lnTo>
                <a:lnTo>
                  <a:pt x="8600792" y="6907794"/>
                </a:lnTo>
                <a:lnTo>
                  <a:pt x="36213" y="6889687"/>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F6DE7F01-58FC-4C0B-876F-178CD8A274C9}"/>
              </a:ext>
            </a:extLst>
          </p:cNvPr>
          <p:cNvGrpSpPr/>
          <p:nvPr userDrawn="1"/>
        </p:nvGrpSpPr>
        <p:grpSpPr>
          <a:xfrm>
            <a:off x="304874" y="305682"/>
            <a:ext cx="468165" cy="537098"/>
            <a:chOff x="477838" y="431800"/>
            <a:chExt cx="517525" cy="593726"/>
          </a:xfrm>
          <a:solidFill>
            <a:schemeClr val="bg1"/>
          </a:solidFill>
        </p:grpSpPr>
        <p:sp>
          <p:nvSpPr>
            <p:cNvPr id="12" name="Oval 5">
              <a:extLst>
                <a:ext uri="{FF2B5EF4-FFF2-40B4-BE49-F238E27FC236}">
                  <a16:creationId xmlns:a16="http://schemas.microsoft.com/office/drawing/2014/main" id="{26C9FB68-EA6B-4994-B3DE-C0745230550B}"/>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3" name="Freeform 6">
              <a:extLst>
                <a:ext uri="{FF2B5EF4-FFF2-40B4-BE49-F238E27FC236}">
                  <a16:creationId xmlns:a16="http://schemas.microsoft.com/office/drawing/2014/main" id="{BF614058-C5F8-4551-AEDA-B7C7B919711C}"/>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7">
              <a:extLst>
                <a:ext uri="{FF2B5EF4-FFF2-40B4-BE49-F238E27FC236}">
                  <a16:creationId xmlns:a16="http://schemas.microsoft.com/office/drawing/2014/main" id="{3D813B18-C24D-405D-B215-BFF9CD10CD87}"/>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17" name="TextBox 16">
            <a:extLst>
              <a:ext uri="{FF2B5EF4-FFF2-40B4-BE49-F238E27FC236}">
                <a16:creationId xmlns:a16="http://schemas.microsoft.com/office/drawing/2014/main" id="{CCA5DACC-0E51-4AC8-97BD-7B39147C40CD}"/>
              </a:ext>
            </a:extLst>
          </p:cNvPr>
          <p:cNvSpPr txBox="1"/>
          <p:nvPr userDrawn="1"/>
        </p:nvSpPr>
        <p:spPr>
          <a:xfrm>
            <a:off x="9687209" y="681937"/>
            <a:ext cx="1874067" cy="246221"/>
          </a:xfrm>
          <a:prstGeom prst="rect">
            <a:avLst/>
          </a:prstGeom>
          <a:noFill/>
        </p:spPr>
        <p:txBody>
          <a:bodyPr wrap="square" rtlCol="0">
            <a:spAutoFit/>
          </a:bodyPr>
          <a:lstStyle/>
          <a:p>
            <a:pPr algn="r"/>
            <a:r>
              <a:rPr lang="en-GB" sz="1000" b="1">
                <a:solidFill>
                  <a:schemeClr val="bg1"/>
                </a:solidFill>
              </a:rPr>
              <a:t>CREATIVE INDUSTRIES</a:t>
            </a:r>
          </a:p>
        </p:txBody>
      </p:sp>
      <p:sp>
        <p:nvSpPr>
          <p:cNvPr id="15" name="Title 1">
            <a:extLst>
              <a:ext uri="{FF2B5EF4-FFF2-40B4-BE49-F238E27FC236}">
                <a16:creationId xmlns:a16="http://schemas.microsoft.com/office/drawing/2014/main" id="{4026CD59-D3E0-441E-804E-B9BC187D1051}"/>
              </a:ext>
            </a:extLst>
          </p:cNvPr>
          <p:cNvSpPr>
            <a:spLocks noGrp="1"/>
          </p:cNvSpPr>
          <p:nvPr>
            <p:ph type="ctrTitle" hasCustomPrompt="1"/>
          </p:nvPr>
        </p:nvSpPr>
        <p:spPr>
          <a:xfrm>
            <a:off x="1077913" y="2964876"/>
            <a:ext cx="5018087" cy="928247"/>
          </a:xfrm>
        </p:spPr>
        <p:txBody>
          <a:bodyPr anchor="b"/>
          <a:lstStyle>
            <a:lvl1pPr algn="l">
              <a:defRPr sz="3200">
                <a:solidFill>
                  <a:schemeClr val="bg1"/>
                </a:solidFill>
              </a:defRPr>
            </a:lvl1pPr>
          </a:lstStyle>
          <a:p>
            <a:r>
              <a:rPr lang="en-US"/>
              <a:t>Add section title</a:t>
            </a:r>
            <a:endParaRPr lang="en-GB"/>
          </a:p>
        </p:txBody>
      </p:sp>
      <p:sp>
        <p:nvSpPr>
          <p:cNvPr id="16" name="Subtitle 2">
            <a:extLst>
              <a:ext uri="{FF2B5EF4-FFF2-40B4-BE49-F238E27FC236}">
                <a16:creationId xmlns:a16="http://schemas.microsoft.com/office/drawing/2014/main" id="{C7E4DFF0-0486-4FB2-A1C7-537DC773745B}"/>
              </a:ext>
            </a:extLst>
          </p:cNvPr>
          <p:cNvSpPr>
            <a:spLocks noGrp="1"/>
          </p:cNvSpPr>
          <p:nvPr>
            <p:ph type="subTitle" idx="1" hasCustomPrompt="1"/>
          </p:nvPr>
        </p:nvSpPr>
        <p:spPr>
          <a:xfrm>
            <a:off x="1077913" y="3893123"/>
            <a:ext cx="5018087"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spTree>
    <p:extLst>
      <p:ext uri="{BB962C8B-B14F-4D97-AF65-F5344CB8AC3E}">
        <p14:creationId xmlns:p14="http://schemas.microsoft.com/office/powerpoint/2010/main" val="5606116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content &amp; hex pic">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3792BEF5-44BF-474C-9871-B3D0D03DE40C}"/>
              </a:ext>
            </a:extLst>
          </p:cNvPr>
          <p:cNvSpPr>
            <a:spLocks noGrp="1"/>
          </p:cNvSpPr>
          <p:nvPr>
            <p:ph type="pic" sz="quarter" idx="10" hasCustomPrompt="1"/>
          </p:nvPr>
        </p:nvSpPr>
        <p:spPr>
          <a:xfrm>
            <a:off x="7931439" y="1749236"/>
            <a:ext cx="4260561" cy="5104237"/>
          </a:xfrm>
          <a:custGeom>
            <a:avLst/>
            <a:gdLst>
              <a:gd name="connsiteX0" fmla="*/ 2073243 w 3657600"/>
              <a:gd name="connsiteY0" fmla="*/ 0 h 4381877"/>
              <a:gd name="connsiteX1" fmla="*/ 3657600 w 3657600"/>
              <a:gd name="connsiteY1" fmla="*/ 911356 h 4381877"/>
              <a:gd name="connsiteX2" fmla="*/ 3657600 w 3657600"/>
              <a:gd name="connsiteY2" fmla="*/ 3773485 h 4381877"/>
              <a:gd name="connsiteX3" fmla="*/ 2580238 w 3657600"/>
              <a:gd name="connsiteY3" fmla="*/ 4381877 h 4381877"/>
              <a:gd name="connsiteX4" fmla="*/ 1548142 w 3657600"/>
              <a:gd name="connsiteY4" fmla="*/ 4381877 h 4381877"/>
              <a:gd name="connsiteX5" fmla="*/ 0 w 3657600"/>
              <a:gd name="connsiteY5" fmla="*/ 3503691 h 4381877"/>
              <a:gd name="connsiteX6" fmla="*/ 0 w 3657600"/>
              <a:gd name="connsiteY6" fmla="*/ 1149790 h 43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4381877">
                <a:moveTo>
                  <a:pt x="2073243" y="0"/>
                </a:moveTo>
                <a:lnTo>
                  <a:pt x="3657600" y="911356"/>
                </a:lnTo>
                <a:lnTo>
                  <a:pt x="3657600" y="3773485"/>
                </a:lnTo>
                <a:lnTo>
                  <a:pt x="2580238" y="4381877"/>
                </a:lnTo>
                <a:lnTo>
                  <a:pt x="1548142" y="4381877"/>
                </a:lnTo>
                <a:lnTo>
                  <a:pt x="0" y="3503691"/>
                </a:lnTo>
                <a:lnTo>
                  <a:pt x="0" y="1149790"/>
                </a:lnTo>
                <a:close/>
              </a:path>
            </a:pathLst>
          </a:custGeom>
          <a:solidFill>
            <a:schemeClr val="accent6"/>
          </a:solidFill>
        </p:spPr>
        <p:txBody>
          <a:bodyPr wrap="square" anchor="ctr">
            <a:noAutofit/>
          </a:bodyPr>
          <a:lstStyle>
            <a:lvl1pPr marL="0" indent="0" algn="ctr">
              <a:buFont typeface="Arial" panose="020B0604020202020204" pitchFamily="34" charset="0"/>
              <a:buNone/>
              <a:defRPr/>
            </a:lvl1pPr>
          </a:lstStyle>
          <a:p>
            <a:r>
              <a:rPr lang="en-GB"/>
              <a:t>Add picture</a:t>
            </a:r>
          </a:p>
        </p:txBody>
      </p:sp>
      <p:sp>
        <p:nvSpPr>
          <p:cNvPr id="2" name="Title 1">
            <a:extLst>
              <a:ext uri="{FF2B5EF4-FFF2-40B4-BE49-F238E27FC236}">
                <a16:creationId xmlns:a16="http://schemas.microsoft.com/office/drawing/2014/main" id="{7E44AF3C-C5BA-4983-9773-0471742A0DBF}"/>
              </a:ext>
            </a:extLst>
          </p:cNvPr>
          <p:cNvSpPr>
            <a:spLocks noGrp="1"/>
          </p:cNvSpPr>
          <p:nvPr>
            <p:ph type="title" hasCustomPrompt="1"/>
          </p:nvPr>
        </p:nvSpPr>
        <p:spPr/>
        <p:txBody>
          <a:bodyPr/>
          <a:lstStyle>
            <a:lvl1pPr>
              <a:defRPr/>
            </a:lvl1pPr>
          </a:lstStyle>
          <a:p>
            <a:r>
              <a:rPr lang="en-US"/>
              <a:t>Add title</a:t>
            </a:r>
            <a:endParaRPr lang="en-GB"/>
          </a:p>
        </p:txBody>
      </p:sp>
      <p:sp>
        <p:nvSpPr>
          <p:cNvPr id="3" name="Content Placeholder 2">
            <a:extLst>
              <a:ext uri="{FF2B5EF4-FFF2-40B4-BE49-F238E27FC236}">
                <a16:creationId xmlns:a16="http://schemas.microsoft.com/office/drawing/2014/main" id="{3B70BF8E-24FF-42E6-AEA1-C074932960B2}"/>
              </a:ext>
            </a:extLst>
          </p:cNvPr>
          <p:cNvSpPr>
            <a:spLocks noGrp="1"/>
          </p:cNvSpPr>
          <p:nvPr>
            <p:ph idx="1" hasCustomPrompt="1"/>
          </p:nvPr>
        </p:nvSpPr>
        <p:spPr>
          <a:xfrm>
            <a:off x="1077914" y="1749236"/>
            <a:ext cx="6083378" cy="4380101"/>
          </a:xfrm>
        </p:spPr>
        <p:txBody>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BBAF27-8798-435B-9FB2-EAAA872BFDF7}"/>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
        <p:nvSpPr>
          <p:cNvPr id="6" name="Text Placeholder 14">
            <a:extLst>
              <a:ext uri="{FF2B5EF4-FFF2-40B4-BE49-F238E27FC236}">
                <a16:creationId xmlns:a16="http://schemas.microsoft.com/office/drawing/2014/main" id="{75C2F205-E2BA-4608-A82C-A4EC65852F26}"/>
              </a:ext>
            </a:extLst>
          </p:cNvPr>
          <p:cNvSpPr>
            <a:spLocks noGrp="1"/>
          </p:cNvSpPr>
          <p:nvPr>
            <p:ph type="body" sz="quarter" idx="12"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Tree>
    <p:extLst>
      <p:ext uri="{BB962C8B-B14F-4D97-AF65-F5344CB8AC3E}">
        <p14:creationId xmlns:p14="http://schemas.microsoft.com/office/powerpoint/2010/main" val="1921564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8885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rgbClr val="2C363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950E0B-7D2C-4BE9-A693-DF86DA2CCBC7}"/>
              </a:ext>
            </a:extLst>
          </p:cNvPr>
          <p:cNvGrpSpPr/>
          <p:nvPr userDrawn="1"/>
        </p:nvGrpSpPr>
        <p:grpSpPr>
          <a:xfrm>
            <a:off x="7143184" y="1874381"/>
            <a:ext cx="5048817" cy="4983619"/>
            <a:chOff x="12806074" y="1968500"/>
            <a:chExt cx="1966913" cy="1941513"/>
          </a:xfrm>
          <a:solidFill>
            <a:schemeClr val="accent1"/>
          </a:solidFill>
        </p:grpSpPr>
        <p:sp>
          <p:nvSpPr>
            <p:cNvPr id="5" name="Freeform 8">
              <a:extLst>
                <a:ext uri="{FF2B5EF4-FFF2-40B4-BE49-F238E27FC236}">
                  <a16:creationId xmlns:a16="http://schemas.microsoft.com/office/drawing/2014/main" id="{E813CB26-15D5-462D-A40E-15107B063466}"/>
                </a:ext>
              </a:extLst>
            </p:cNvPr>
            <p:cNvSpPr>
              <a:spLocks/>
            </p:cNvSpPr>
            <p:nvPr userDrawn="1"/>
          </p:nvSpPr>
          <p:spPr bwMode="auto">
            <a:xfrm>
              <a:off x="12806074" y="1968500"/>
              <a:ext cx="1966913" cy="1941513"/>
            </a:xfrm>
            <a:custGeom>
              <a:avLst/>
              <a:gdLst>
                <a:gd name="T0" fmla="*/ 0 w 1239"/>
                <a:gd name="T1" fmla="*/ 680 h 1223"/>
                <a:gd name="T2" fmla="*/ 0 w 1239"/>
                <a:gd name="T3" fmla="*/ 1223 h 1223"/>
                <a:gd name="T4" fmla="*/ 312 w 1239"/>
                <a:gd name="T5" fmla="*/ 1223 h 1223"/>
                <a:gd name="T6" fmla="*/ 312 w 1239"/>
                <a:gd name="T7" fmla="*/ 875 h 1223"/>
                <a:gd name="T8" fmla="*/ 1176 w 1239"/>
                <a:gd name="T9" fmla="*/ 376 h 1223"/>
                <a:gd name="T10" fmla="*/ 1239 w 1239"/>
                <a:gd name="T11" fmla="*/ 412 h 1223"/>
                <a:gd name="T12" fmla="*/ 1239 w 1239"/>
                <a:gd name="T13" fmla="*/ 36 h 1223"/>
                <a:gd name="T14" fmla="*/ 1176 w 1239"/>
                <a:gd name="T15" fmla="*/ 0 h 1223"/>
                <a:gd name="T16" fmla="*/ 0 w 1239"/>
                <a:gd name="T17" fmla="*/ 68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9" h="1223">
                  <a:moveTo>
                    <a:pt x="0" y="680"/>
                  </a:moveTo>
                  <a:lnTo>
                    <a:pt x="0" y="1223"/>
                  </a:lnTo>
                  <a:lnTo>
                    <a:pt x="312" y="1223"/>
                  </a:lnTo>
                  <a:lnTo>
                    <a:pt x="312" y="875"/>
                  </a:lnTo>
                  <a:lnTo>
                    <a:pt x="1176" y="376"/>
                  </a:lnTo>
                  <a:lnTo>
                    <a:pt x="1239" y="412"/>
                  </a:lnTo>
                  <a:lnTo>
                    <a:pt x="1239" y="36"/>
                  </a:lnTo>
                  <a:lnTo>
                    <a:pt x="1176" y="0"/>
                  </a:lnTo>
                  <a:lnTo>
                    <a:pt x="0" y="6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10">
              <a:extLst>
                <a:ext uri="{FF2B5EF4-FFF2-40B4-BE49-F238E27FC236}">
                  <a16:creationId xmlns:a16="http://schemas.microsoft.com/office/drawing/2014/main" id="{DC0EF50A-AE4B-422E-8242-5639AC3E69D8}"/>
                </a:ext>
              </a:extLst>
            </p:cNvPr>
            <p:cNvSpPr>
              <a:spLocks/>
            </p:cNvSpPr>
            <p:nvPr userDrawn="1"/>
          </p:nvSpPr>
          <p:spPr bwMode="auto">
            <a:xfrm>
              <a:off x="13841124" y="3343275"/>
              <a:ext cx="931863" cy="566738"/>
            </a:xfrm>
            <a:custGeom>
              <a:avLst/>
              <a:gdLst>
                <a:gd name="T0" fmla="*/ 783 w 783"/>
                <a:gd name="T1" fmla="*/ 475 h 475"/>
                <a:gd name="T2" fmla="*/ 783 w 783"/>
                <a:gd name="T3" fmla="*/ 7 h 475"/>
                <a:gd name="T4" fmla="*/ 683 w 783"/>
                <a:gd name="T5" fmla="*/ 0 h 475"/>
                <a:gd name="T6" fmla="*/ 0 w 783"/>
                <a:gd name="T7" fmla="*/ 475 h 475"/>
                <a:gd name="T8" fmla="*/ 783 w 783"/>
                <a:gd name="T9" fmla="*/ 475 h 475"/>
              </a:gdLst>
              <a:ahLst/>
              <a:cxnLst>
                <a:cxn ang="0">
                  <a:pos x="T0" y="T1"/>
                </a:cxn>
                <a:cxn ang="0">
                  <a:pos x="T2" y="T3"/>
                </a:cxn>
                <a:cxn ang="0">
                  <a:pos x="T4" y="T5"/>
                </a:cxn>
                <a:cxn ang="0">
                  <a:pos x="T6" y="T7"/>
                </a:cxn>
                <a:cxn ang="0">
                  <a:pos x="T8" y="T9"/>
                </a:cxn>
              </a:cxnLst>
              <a:rect l="0" t="0" r="r" b="b"/>
              <a:pathLst>
                <a:path w="783" h="475">
                  <a:moveTo>
                    <a:pt x="783" y="475"/>
                  </a:moveTo>
                  <a:cubicBezTo>
                    <a:pt x="783" y="7"/>
                    <a:pt x="783" y="7"/>
                    <a:pt x="783" y="7"/>
                  </a:cubicBezTo>
                  <a:cubicBezTo>
                    <a:pt x="750" y="2"/>
                    <a:pt x="717" y="0"/>
                    <a:pt x="683" y="0"/>
                  </a:cubicBezTo>
                  <a:cubicBezTo>
                    <a:pt x="370" y="0"/>
                    <a:pt x="103" y="198"/>
                    <a:pt x="0" y="475"/>
                  </a:cubicBezTo>
                  <a:lnTo>
                    <a:pt x="78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 name="Title 1">
            <a:extLst>
              <a:ext uri="{FF2B5EF4-FFF2-40B4-BE49-F238E27FC236}">
                <a16:creationId xmlns:a16="http://schemas.microsoft.com/office/drawing/2014/main" id="{252D0C07-24AA-40C6-A44A-C08E6B491047}"/>
              </a:ext>
            </a:extLst>
          </p:cNvPr>
          <p:cNvSpPr>
            <a:spLocks noGrp="1"/>
          </p:cNvSpPr>
          <p:nvPr>
            <p:ph type="ctrTitle" hasCustomPrompt="1"/>
          </p:nvPr>
        </p:nvSpPr>
        <p:spPr>
          <a:xfrm>
            <a:off x="1077912" y="1677971"/>
            <a:ext cx="2579687" cy="1490741"/>
          </a:xfrm>
        </p:spPr>
        <p:txBody>
          <a:bodyPr anchor="t"/>
          <a:lstStyle>
            <a:lvl1pPr algn="l">
              <a:defRPr sz="5000">
                <a:solidFill>
                  <a:schemeClr val="bg1"/>
                </a:solidFill>
              </a:defRPr>
            </a:lvl1pPr>
          </a:lstStyle>
          <a:p>
            <a:r>
              <a:rPr lang="en-US"/>
              <a:t>Thank you</a:t>
            </a:r>
            <a:endParaRPr lang="en-GB"/>
          </a:p>
        </p:txBody>
      </p:sp>
      <p:sp>
        <p:nvSpPr>
          <p:cNvPr id="9" name="TextBox 8">
            <a:extLst>
              <a:ext uri="{FF2B5EF4-FFF2-40B4-BE49-F238E27FC236}">
                <a16:creationId xmlns:a16="http://schemas.microsoft.com/office/drawing/2014/main" id="{2A1D84EF-9012-4A4C-BDE7-9B4C282CCE9E}"/>
              </a:ext>
            </a:extLst>
          </p:cNvPr>
          <p:cNvSpPr txBox="1"/>
          <p:nvPr userDrawn="1"/>
        </p:nvSpPr>
        <p:spPr>
          <a:xfrm>
            <a:off x="1077913" y="6079902"/>
            <a:ext cx="3548959" cy="573298"/>
          </a:xfrm>
          <a:prstGeom prst="rect">
            <a:avLst/>
          </a:prstGeom>
          <a:noFill/>
        </p:spPr>
        <p:txBody>
          <a:bodyPr wrap="square" lIns="0" tIns="0" rIns="0" bIns="0" rtlCol="0">
            <a:noAutofit/>
          </a:bodyPr>
          <a:lstStyle/>
          <a:p>
            <a:pPr>
              <a:lnSpc>
                <a:spcPct val="120000"/>
              </a:lnSpc>
            </a:pPr>
            <a:r>
              <a:rPr lang="en-GB" sz="900" b="1">
                <a:solidFill>
                  <a:schemeClr val="bg1"/>
                </a:solidFill>
              </a:rPr>
              <a:t>Potter Clarkson</a:t>
            </a:r>
          </a:p>
          <a:p>
            <a:pPr>
              <a:lnSpc>
                <a:spcPct val="120000"/>
              </a:lnSpc>
            </a:pPr>
            <a:r>
              <a:rPr lang="en-GB" sz="900" b="0">
                <a:solidFill>
                  <a:schemeClr val="bg1"/>
                </a:solidFill>
              </a:rPr>
              <a:t>UK, Sweden, Denmark, Germany</a:t>
            </a:r>
          </a:p>
          <a:p>
            <a:pPr>
              <a:lnSpc>
                <a:spcPct val="120000"/>
              </a:lnSpc>
            </a:pPr>
            <a:r>
              <a:rPr lang="en-GB" sz="900" b="0">
                <a:solidFill>
                  <a:schemeClr val="bg1"/>
                </a:solidFill>
              </a:rPr>
              <a:t>W potterclarkson.com | E info@potterclarkson.com</a:t>
            </a:r>
          </a:p>
        </p:txBody>
      </p:sp>
    </p:spTree>
    <p:extLst>
      <p:ext uri="{BB962C8B-B14F-4D97-AF65-F5344CB8AC3E}">
        <p14:creationId xmlns:p14="http://schemas.microsoft.com/office/powerpoint/2010/main" val="32634137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2C363F"/>
        </a:solidFill>
        <a:effectLst/>
      </p:bgPr>
    </p:bg>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4F1491D8-03C2-4182-B470-866B69C689BE}"/>
              </a:ext>
            </a:extLst>
          </p:cNvPr>
          <p:cNvPicPr>
            <a:picLocks noChangeAspect="1"/>
          </p:cNvPicPr>
          <p:nvPr userDrawn="1"/>
        </p:nvPicPr>
        <p:blipFill>
          <a:blip r:embed="rId2"/>
          <a:stretch>
            <a:fillRect/>
          </a:stretch>
        </p:blipFill>
        <p:spPr>
          <a:xfrm>
            <a:off x="482193" y="469432"/>
            <a:ext cx="2405949" cy="1139821"/>
          </a:xfrm>
          <a:prstGeom prst="rect">
            <a:avLst/>
          </a:prstGeom>
        </p:spPr>
      </p:pic>
      <p:sp>
        <p:nvSpPr>
          <p:cNvPr id="2" name="Title 1">
            <a:extLst>
              <a:ext uri="{FF2B5EF4-FFF2-40B4-BE49-F238E27FC236}">
                <a16:creationId xmlns:a16="http://schemas.microsoft.com/office/drawing/2014/main" id="{F310614D-D514-4895-8C6B-495929B09138}"/>
              </a:ext>
            </a:extLst>
          </p:cNvPr>
          <p:cNvSpPr>
            <a:spLocks noGrp="1"/>
          </p:cNvSpPr>
          <p:nvPr userDrawn="1">
            <p:ph type="ctrTitle" hasCustomPrompt="1"/>
          </p:nvPr>
        </p:nvSpPr>
        <p:spPr>
          <a:xfrm>
            <a:off x="1077913" y="3758594"/>
            <a:ext cx="5569374" cy="928247"/>
          </a:xfrm>
        </p:spPr>
        <p:txBody>
          <a:bodyPr anchor="b"/>
          <a:lstStyle>
            <a:lvl1pPr algn="l">
              <a:defRPr sz="3200">
                <a:solidFill>
                  <a:schemeClr val="bg1"/>
                </a:solidFill>
              </a:defRPr>
            </a:lvl1pPr>
          </a:lstStyle>
          <a:p>
            <a:r>
              <a:rPr lang="en-US"/>
              <a:t>Add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userDrawn="1">
            <p:ph type="subTitle" idx="1" hasCustomPrompt="1"/>
          </p:nvPr>
        </p:nvSpPr>
        <p:spPr>
          <a:xfrm>
            <a:off x="1077913" y="4686841"/>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7" name="Text Placeholder 16">
            <a:extLst>
              <a:ext uri="{FF2B5EF4-FFF2-40B4-BE49-F238E27FC236}">
                <a16:creationId xmlns:a16="http://schemas.microsoft.com/office/drawing/2014/main" id="{6E5732E0-A115-44A5-AC44-D7D2A70B666F}"/>
              </a:ext>
            </a:extLst>
          </p:cNvPr>
          <p:cNvSpPr>
            <a:spLocks noGrp="1"/>
          </p:cNvSpPr>
          <p:nvPr userDrawn="1">
            <p:ph type="body" sz="quarter" idx="10" hasCustomPrompt="1"/>
          </p:nvPr>
        </p:nvSpPr>
        <p:spPr>
          <a:xfrm>
            <a:off x="1077913" y="5485536"/>
            <a:ext cx="5569374" cy="199914"/>
          </a:xfrm>
        </p:spPr>
        <p:txBody>
          <a:bodyPr/>
          <a:lstStyle>
            <a:lvl1pPr marL="0" indent="0">
              <a:lnSpc>
                <a:spcPct val="100000"/>
              </a:lnSpc>
              <a:spcBef>
                <a:spcPts val="0"/>
              </a:spcBef>
              <a:buNone/>
              <a:defRPr sz="1200" b="1">
                <a:solidFill>
                  <a:schemeClr val="bg1"/>
                </a:solidFill>
              </a:defRPr>
            </a:lvl1pPr>
          </a:lstStyle>
          <a:p>
            <a:pPr lvl="0"/>
            <a:r>
              <a:rPr lang="en-US"/>
              <a:t>Add presenter name</a:t>
            </a:r>
            <a:endParaRPr lang="en-GB"/>
          </a:p>
        </p:txBody>
      </p:sp>
      <p:sp>
        <p:nvSpPr>
          <p:cNvPr id="18" name="Text Placeholder 16">
            <a:extLst>
              <a:ext uri="{FF2B5EF4-FFF2-40B4-BE49-F238E27FC236}">
                <a16:creationId xmlns:a16="http://schemas.microsoft.com/office/drawing/2014/main" id="{D6E93F3D-F8D9-4883-B872-02110083C425}"/>
              </a:ext>
            </a:extLst>
          </p:cNvPr>
          <p:cNvSpPr>
            <a:spLocks noGrp="1"/>
          </p:cNvSpPr>
          <p:nvPr userDrawn="1">
            <p:ph type="body" sz="quarter" idx="11" hasCustomPrompt="1"/>
          </p:nvPr>
        </p:nvSpPr>
        <p:spPr>
          <a:xfrm>
            <a:off x="1077913" y="5938949"/>
            <a:ext cx="5569374" cy="199914"/>
          </a:xfrm>
        </p:spPr>
        <p:txBody>
          <a:bodyPr/>
          <a:lstStyle>
            <a:lvl1pPr marL="0" indent="0">
              <a:lnSpc>
                <a:spcPct val="100000"/>
              </a:lnSpc>
              <a:spcBef>
                <a:spcPts val="0"/>
              </a:spcBef>
              <a:buNone/>
              <a:defRPr sz="1200">
                <a:solidFill>
                  <a:schemeClr val="bg1"/>
                </a:solidFill>
              </a:defRPr>
            </a:lvl1pPr>
          </a:lstStyle>
          <a:p>
            <a:pPr lvl="0"/>
            <a:r>
              <a:rPr lang="en-US"/>
              <a:t>Add date</a:t>
            </a:r>
            <a:endParaRPr lang="en-GB"/>
          </a:p>
        </p:txBody>
      </p:sp>
      <p:sp>
        <p:nvSpPr>
          <p:cNvPr id="19" name="Text Placeholder 16">
            <a:extLst>
              <a:ext uri="{FF2B5EF4-FFF2-40B4-BE49-F238E27FC236}">
                <a16:creationId xmlns:a16="http://schemas.microsoft.com/office/drawing/2014/main" id="{F85CA4DD-EBF0-4A0F-B59C-133842357E80}"/>
              </a:ext>
            </a:extLst>
          </p:cNvPr>
          <p:cNvSpPr>
            <a:spLocks noGrp="1"/>
          </p:cNvSpPr>
          <p:nvPr userDrawn="1">
            <p:ph type="body" sz="quarter" idx="12" hasCustomPrompt="1"/>
          </p:nvPr>
        </p:nvSpPr>
        <p:spPr>
          <a:xfrm>
            <a:off x="1077913" y="5712242"/>
            <a:ext cx="5569374" cy="199914"/>
          </a:xfrm>
        </p:spPr>
        <p:txBody>
          <a:bodyPr/>
          <a:lstStyle>
            <a:lvl1pPr marL="0" indent="0">
              <a:lnSpc>
                <a:spcPct val="100000"/>
              </a:lnSpc>
              <a:spcBef>
                <a:spcPts val="0"/>
              </a:spcBef>
              <a:buNone/>
              <a:defRPr sz="1200" i="0">
                <a:solidFill>
                  <a:schemeClr val="bg1"/>
                </a:solidFill>
              </a:defRPr>
            </a:lvl1pPr>
          </a:lstStyle>
          <a:p>
            <a:pPr lvl="0"/>
            <a:r>
              <a:rPr lang="en-US"/>
              <a:t>Add job title</a:t>
            </a:r>
            <a:endParaRPr lang="en-GB"/>
          </a:p>
        </p:txBody>
      </p:sp>
      <p:grpSp>
        <p:nvGrpSpPr>
          <p:cNvPr id="21" name="Group 20">
            <a:extLst>
              <a:ext uri="{FF2B5EF4-FFF2-40B4-BE49-F238E27FC236}">
                <a16:creationId xmlns:a16="http://schemas.microsoft.com/office/drawing/2014/main" id="{7BA8FF22-9EC3-46F9-8A5D-ADB3476B4191}"/>
              </a:ext>
            </a:extLst>
          </p:cNvPr>
          <p:cNvGrpSpPr/>
          <p:nvPr userDrawn="1"/>
        </p:nvGrpSpPr>
        <p:grpSpPr>
          <a:xfrm>
            <a:off x="5513560" y="-1"/>
            <a:ext cx="6678440" cy="6792781"/>
            <a:chOff x="12528551" y="1335088"/>
            <a:chExt cx="2503488" cy="2546350"/>
          </a:xfrm>
          <a:solidFill>
            <a:schemeClr val="accent1"/>
          </a:solidFill>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171729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2C363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chemeClr val="accent1"/>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546973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1077913" y="2964876"/>
            <a:ext cx="5569374" cy="928247"/>
          </a:xfrm>
        </p:spPr>
        <p:txBody>
          <a:bodyPr anchor="b"/>
          <a:lstStyle>
            <a:lvl1pPr algn="l">
              <a:defRPr sz="3200">
                <a:solidFill>
                  <a:schemeClr val="bg1"/>
                </a:solidFill>
              </a:defRPr>
            </a:lvl1pPr>
          </a:lstStyle>
          <a:p>
            <a:r>
              <a:rPr lang="en-US"/>
              <a:t>Add section title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1077913" y="3893123"/>
            <a:ext cx="5569374" cy="662900"/>
          </a:xfrm>
        </p:spPr>
        <p:txBody>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section subtitle</a:t>
            </a:r>
          </a:p>
        </p:txBody>
      </p:sp>
      <p:grpSp>
        <p:nvGrpSpPr>
          <p:cNvPr id="5" name="Group 4">
            <a:extLst>
              <a:ext uri="{FF2B5EF4-FFF2-40B4-BE49-F238E27FC236}">
                <a16:creationId xmlns:a16="http://schemas.microsoft.com/office/drawing/2014/main" id="{AFA8D54D-D395-4F4F-825B-9F8891F53317}"/>
              </a:ext>
            </a:extLst>
          </p:cNvPr>
          <p:cNvGrpSpPr/>
          <p:nvPr userDrawn="1"/>
        </p:nvGrpSpPr>
        <p:grpSpPr>
          <a:xfrm>
            <a:off x="304874" y="305682"/>
            <a:ext cx="468165" cy="537098"/>
            <a:chOff x="477838" y="431800"/>
            <a:chExt cx="517525" cy="593726"/>
          </a:xfrm>
          <a:solidFill>
            <a:schemeClr val="bg1"/>
          </a:solidFill>
        </p:grpSpPr>
        <p:sp>
          <p:nvSpPr>
            <p:cNvPr id="6" name="Oval 5">
              <a:extLst>
                <a:ext uri="{FF2B5EF4-FFF2-40B4-BE49-F238E27FC236}">
                  <a16:creationId xmlns:a16="http://schemas.microsoft.com/office/drawing/2014/main" id="{28BA74DB-0B31-4003-BD46-21A8BD21DA9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7" name="Freeform 6">
              <a:extLst>
                <a:ext uri="{FF2B5EF4-FFF2-40B4-BE49-F238E27FC236}">
                  <a16:creationId xmlns:a16="http://schemas.microsoft.com/office/drawing/2014/main" id="{24B4B58A-940C-435F-B3AD-252EF4F2F73E}"/>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4B622B08-1BE5-4F80-AF70-B2EDB2B9C0B8}"/>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grpSp>
        <p:nvGrpSpPr>
          <p:cNvPr id="4" name="Group 3">
            <a:extLst>
              <a:ext uri="{FF2B5EF4-FFF2-40B4-BE49-F238E27FC236}">
                <a16:creationId xmlns:a16="http://schemas.microsoft.com/office/drawing/2014/main" id="{299DF4DC-6B14-4F36-A1C5-9C25983F3703}"/>
              </a:ext>
            </a:extLst>
          </p:cNvPr>
          <p:cNvGrpSpPr/>
          <p:nvPr userDrawn="1"/>
        </p:nvGrpSpPr>
        <p:grpSpPr>
          <a:xfrm>
            <a:off x="7379663" y="0"/>
            <a:ext cx="4812337" cy="6858000"/>
            <a:chOff x="13196310" y="1335088"/>
            <a:chExt cx="1822450" cy="2597150"/>
          </a:xfrm>
          <a:solidFill>
            <a:srgbClr val="ED6C6B"/>
          </a:solidFill>
        </p:grpSpPr>
        <p:sp>
          <p:nvSpPr>
            <p:cNvPr id="9" name="Freeform 7">
              <a:extLst>
                <a:ext uri="{FF2B5EF4-FFF2-40B4-BE49-F238E27FC236}">
                  <a16:creationId xmlns:a16="http://schemas.microsoft.com/office/drawing/2014/main" id="{F740E751-F8DE-4182-8884-ACC8B3FD9AB2}"/>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72B98086-E74F-4C9E-B083-E125E86EC414}"/>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8233146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old text slide">
    <p:bg>
      <p:bgPr>
        <a:solidFill>
          <a:schemeClr val="accent2"/>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BA8FF22-9EC3-46F9-8A5D-ADB3476B4191}"/>
              </a:ext>
            </a:extLst>
          </p:cNvPr>
          <p:cNvGrpSpPr/>
          <p:nvPr userDrawn="1"/>
        </p:nvGrpSpPr>
        <p:grpSpPr>
          <a:xfrm>
            <a:off x="8649372" y="0"/>
            <a:ext cx="3542627" cy="3603280"/>
            <a:chOff x="12528551" y="1335088"/>
            <a:chExt cx="2503488" cy="2546350"/>
          </a:xfrm>
          <a:solidFill>
            <a:schemeClr val="accent1"/>
          </a:solidFill>
        </p:grpSpPr>
        <p:sp>
          <p:nvSpPr>
            <p:cNvPr id="8" name="Freeform 5">
              <a:extLst>
                <a:ext uri="{FF2B5EF4-FFF2-40B4-BE49-F238E27FC236}">
                  <a16:creationId xmlns:a16="http://schemas.microsoft.com/office/drawing/2014/main" id="{A6CDEC7A-4DDE-4229-BAFD-A35FA1642098}"/>
                </a:ext>
              </a:extLst>
            </p:cNvPr>
            <p:cNvSpPr>
              <a:spLocks/>
            </p:cNvSpPr>
            <p:nvPr userDrawn="1"/>
          </p:nvSpPr>
          <p:spPr bwMode="auto">
            <a:xfrm>
              <a:off x="12528551" y="1335088"/>
              <a:ext cx="685800" cy="1495425"/>
            </a:xfrm>
            <a:custGeom>
              <a:avLst/>
              <a:gdLst>
                <a:gd name="T0" fmla="*/ 0 w 432"/>
                <a:gd name="T1" fmla="*/ 0 h 942"/>
                <a:gd name="T2" fmla="*/ 0 w 432"/>
                <a:gd name="T3" fmla="*/ 692 h 942"/>
                <a:gd name="T4" fmla="*/ 432 w 432"/>
                <a:gd name="T5" fmla="*/ 942 h 942"/>
                <a:gd name="T6" fmla="*/ 432 w 432"/>
                <a:gd name="T7" fmla="*/ 0 h 942"/>
                <a:gd name="T8" fmla="*/ 0 w 432"/>
                <a:gd name="T9" fmla="*/ 0 h 942"/>
              </a:gdLst>
              <a:ahLst/>
              <a:cxnLst>
                <a:cxn ang="0">
                  <a:pos x="T0" y="T1"/>
                </a:cxn>
                <a:cxn ang="0">
                  <a:pos x="T2" y="T3"/>
                </a:cxn>
                <a:cxn ang="0">
                  <a:pos x="T4" y="T5"/>
                </a:cxn>
                <a:cxn ang="0">
                  <a:pos x="T6" y="T7"/>
                </a:cxn>
                <a:cxn ang="0">
                  <a:pos x="T8" y="T9"/>
                </a:cxn>
              </a:cxnLst>
              <a:rect l="0" t="0" r="r" b="b"/>
              <a:pathLst>
                <a:path w="432" h="942">
                  <a:moveTo>
                    <a:pt x="0" y="0"/>
                  </a:moveTo>
                  <a:lnTo>
                    <a:pt x="0" y="692"/>
                  </a:lnTo>
                  <a:lnTo>
                    <a:pt x="432" y="942"/>
                  </a:lnTo>
                  <a:lnTo>
                    <a:pt x="432"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9CE6EA10-2251-4971-AA40-C4B875104203}"/>
                </a:ext>
              </a:extLst>
            </p:cNvPr>
            <p:cNvSpPr>
              <a:spLocks/>
            </p:cNvSpPr>
            <p:nvPr userDrawn="1"/>
          </p:nvSpPr>
          <p:spPr bwMode="auto">
            <a:xfrm>
              <a:off x="13916026" y="2443163"/>
              <a:ext cx="1116013" cy="1438275"/>
            </a:xfrm>
            <a:custGeom>
              <a:avLst/>
              <a:gdLst>
                <a:gd name="T0" fmla="*/ 0 w 703"/>
                <a:gd name="T1" fmla="*/ 499 h 906"/>
                <a:gd name="T2" fmla="*/ 703 w 703"/>
                <a:gd name="T3" fmla="*/ 906 h 906"/>
                <a:gd name="T4" fmla="*/ 703 w 703"/>
                <a:gd name="T5" fmla="*/ 407 h 906"/>
                <a:gd name="T6" fmla="*/ 0 w 703"/>
                <a:gd name="T7" fmla="*/ 0 h 906"/>
                <a:gd name="T8" fmla="*/ 0 w 703"/>
                <a:gd name="T9" fmla="*/ 499 h 906"/>
              </a:gdLst>
              <a:ahLst/>
              <a:cxnLst>
                <a:cxn ang="0">
                  <a:pos x="T0" y="T1"/>
                </a:cxn>
                <a:cxn ang="0">
                  <a:pos x="T2" y="T3"/>
                </a:cxn>
                <a:cxn ang="0">
                  <a:pos x="T4" y="T5"/>
                </a:cxn>
                <a:cxn ang="0">
                  <a:pos x="T6" y="T7"/>
                </a:cxn>
                <a:cxn ang="0">
                  <a:pos x="T8" y="T9"/>
                </a:cxn>
              </a:cxnLst>
              <a:rect l="0" t="0" r="r" b="b"/>
              <a:pathLst>
                <a:path w="703" h="906">
                  <a:moveTo>
                    <a:pt x="0" y="499"/>
                  </a:moveTo>
                  <a:lnTo>
                    <a:pt x="703" y="906"/>
                  </a:lnTo>
                  <a:lnTo>
                    <a:pt x="703" y="407"/>
                  </a:lnTo>
                  <a:lnTo>
                    <a:pt x="0" y="0"/>
                  </a:lnTo>
                  <a:lnTo>
                    <a:pt x="0" y="49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CDF888D-E18D-4ED5-9940-06EF5A759915}"/>
                </a:ext>
              </a:extLst>
            </p:cNvPr>
            <p:cNvSpPr>
              <a:spLocks/>
            </p:cNvSpPr>
            <p:nvPr userDrawn="1"/>
          </p:nvSpPr>
          <p:spPr bwMode="auto">
            <a:xfrm>
              <a:off x="13889038" y="1335088"/>
              <a:ext cx="1143000" cy="887413"/>
            </a:xfrm>
            <a:custGeom>
              <a:avLst/>
              <a:gdLst>
                <a:gd name="T0" fmla="*/ 960 w 960"/>
                <a:gd name="T1" fmla="*/ 0 h 745"/>
                <a:gd name="T2" fmla="*/ 0 w 960"/>
                <a:gd name="T3" fmla="*/ 0 h 745"/>
                <a:gd name="T4" fmla="*/ 943 w 960"/>
                <a:gd name="T5" fmla="*/ 745 h 745"/>
                <a:gd name="T6" fmla="*/ 960 w 960"/>
                <a:gd name="T7" fmla="*/ 745 h 745"/>
                <a:gd name="T8" fmla="*/ 960 w 960"/>
                <a:gd name="T9" fmla="*/ 0 h 745"/>
              </a:gdLst>
              <a:ahLst/>
              <a:cxnLst>
                <a:cxn ang="0">
                  <a:pos x="T0" y="T1"/>
                </a:cxn>
                <a:cxn ang="0">
                  <a:pos x="T2" y="T3"/>
                </a:cxn>
                <a:cxn ang="0">
                  <a:pos x="T4" y="T5"/>
                </a:cxn>
                <a:cxn ang="0">
                  <a:pos x="T6" y="T7"/>
                </a:cxn>
                <a:cxn ang="0">
                  <a:pos x="T8" y="T9"/>
                </a:cxn>
              </a:cxnLst>
              <a:rect l="0" t="0" r="r" b="b"/>
              <a:pathLst>
                <a:path w="960" h="745">
                  <a:moveTo>
                    <a:pt x="960" y="0"/>
                  </a:moveTo>
                  <a:cubicBezTo>
                    <a:pt x="0" y="0"/>
                    <a:pt x="0" y="0"/>
                    <a:pt x="0" y="0"/>
                  </a:cubicBezTo>
                  <a:cubicBezTo>
                    <a:pt x="101" y="427"/>
                    <a:pt x="485" y="745"/>
                    <a:pt x="943" y="745"/>
                  </a:cubicBezTo>
                  <a:cubicBezTo>
                    <a:pt x="949" y="745"/>
                    <a:pt x="954" y="745"/>
                    <a:pt x="960" y="745"/>
                  </a:cubicBezTo>
                  <a:lnTo>
                    <a:pt x="960"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5A703D27-71B3-4BC8-A8DF-6C839AA07227}"/>
              </a:ext>
            </a:extLst>
          </p:cNvPr>
          <p:cNvGrpSpPr/>
          <p:nvPr userDrawn="1"/>
        </p:nvGrpSpPr>
        <p:grpSpPr>
          <a:xfrm>
            <a:off x="304874" y="305682"/>
            <a:ext cx="468165" cy="537098"/>
            <a:chOff x="477838" y="431800"/>
            <a:chExt cx="517525" cy="593726"/>
          </a:xfrm>
          <a:solidFill>
            <a:schemeClr val="accent1"/>
          </a:solidFill>
        </p:grpSpPr>
        <p:sp>
          <p:nvSpPr>
            <p:cNvPr id="14" name="Oval 13">
              <a:extLst>
                <a:ext uri="{FF2B5EF4-FFF2-40B4-BE49-F238E27FC236}">
                  <a16:creationId xmlns:a16="http://schemas.microsoft.com/office/drawing/2014/main" id="{5FAC6342-85AF-4C62-AA44-3EABCDDB8DAA}"/>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6">
              <a:extLst>
                <a:ext uri="{FF2B5EF4-FFF2-40B4-BE49-F238E27FC236}">
                  <a16:creationId xmlns:a16="http://schemas.microsoft.com/office/drawing/2014/main" id="{951A5E2B-A67E-4A13-A236-FDB7B88474F9}"/>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20" name="Freeform 7">
              <a:extLst>
                <a:ext uri="{FF2B5EF4-FFF2-40B4-BE49-F238E27FC236}">
                  <a16:creationId xmlns:a16="http://schemas.microsoft.com/office/drawing/2014/main" id="{AD9CEAEF-F617-4C1B-A2B3-04BF6DA92A24}"/>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3" name="Text Placeholder 2">
            <a:extLst>
              <a:ext uri="{FF2B5EF4-FFF2-40B4-BE49-F238E27FC236}">
                <a16:creationId xmlns:a16="http://schemas.microsoft.com/office/drawing/2014/main" id="{CAD05E25-741B-4B13-834D-3497815B38DA}"/>
              </a:ext>
            </a:extLst>
          </p:cNvPr>
          <p:cNvSpPr>
            <a:spLocks noGrp="1"/>
          </p:cNvSpPr>
          <p:nvPr>
            <p:ph type="body" sz="quarter" idx="10" hasCustomPrompt="1"/>
          </p:nvPr>
        </p:nvSpPr>
        <p:spPr>
          <a:xfrm>
            <a:off x="1077913" y="1736725"/>
            <a:ext cx="6164859" cy="4402138"/>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Add 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0C053DE0-B205-4894-99C6-7BC4E8153FE0}"/>
              </a:ext>
            </a:extLst>
          </p:cNvPr>
          <p:cNvSpPr>
            <a:spLocks noGrp="1"/>
          </p:cNvSpPr>
          <p:nvPr>
            <p:ph type="title" hasCustomPrompt="1"/>
          </p:nvPr>
        </p:nvSpPr>
        <p:spPr>
          <a:xfrm>
            <a:off x="1077913" y="568890"/>
            <a:ext cx="6164859" cy="350205"/>
          </a:xfrm>
        </p:spPr>
        <p:txBody>
          <a:bodyPr/>
          <a:lstStyle>
            <a:lvl1pPr>
              <a:defRPr>
                <a:solidFill>
                  <a:schemeClr val="bg1"/>
                </a:solidFill>
              </a:defRPr>
            </a:lvl1pPr>
          </a:lstStyle>
          <a:p>
            <a:r>
              <a:rPr lang="en-US"/>
              <a:t>Add title</a:t>
            </a:r>
            <a:endParaRPr lang="en-GB"/>
          </a:p>
        </p:txBody>
      </p:sp>
    </p:spTree>
    <p:extLst>
      <p:ext uri="{BB962C8B-B14F-4D97-AF65-F5344CB8AC3E}">
        <p14:creationId xmlns:p14="http://schemas.microsoft.com/office/powerpoint/2010/main" val="39502519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323E48"/>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A3FE807-36AD-43B7-9845-4E2DF323C4F9}"/>
              </a:ext>
            </a:extLst>
          </p:cNvPr>
          <p:cNvGrpSpPr/>
          <p:nvPr userDrawn="1"/>
        </p:nvGrpSpPr>
        <p:grpSpPr>
          <a:xfrm>
            <a:off x="7379663" y="0"/>
            <a:ext cx="4812337" cy="6858000"/>
            <a:chOff x="13196310" y="1335088"/>
            <a:chExt cx="1822450" cy="2597150"/>
          </a:xfrm>
          <a:solidFill>
            <a:srgbClr val="2C363F"/>
          </a:solidFill>
        </p:grpSpPr>
        <p:sp>
          <p:nvSpPr>
            <p:cNvPr id="21" name="Freeform 7">
              <a:extLst>
                <a:ext uri="{FF2B5EF4-FFF2-40B4-BE49-F238E27FC236}">
                  <a16:creationId xmlns:a16="http://schemas.microsoft.com/office/drawing/2014/main" id="{124AE7C3-343D-46DB-9613-233913EB383F}"/>
                </a:ext>
              </a:extLst>
            </p:cNvPr>
            <p:cNvSpPr>
              <a:spLocks/>
            </p:cNvSpPr>
            <p:nvPr userDrawn="1"/>
          </p:nvSpPr>
          <p:spPr bwMode="auto">
            <a:xfrm>
              <a:off x="13196310" y="1335088"/>
              <a:ext cx="1336675" cy="2597150"/>
            </a:xfrm>
            <a:custGeom>
              <a:avLst/>
              <a:gdLst>
                <a:gd name="T0" fmla="*/ 468 w 842"/>
                <a:gd name="T1" fmla="*/ 0 h 1636"/>
                <a:gd name="T2" fmla="*/ 0 w 842"/>
                <a:gd name="T3" fmla="*/ 812 h 1636"/>
                <a:gd name="T4" fmla="*/ 0 w 842"/>
                <a:gd name="T5" fmla="*/ 816 h 1636"/>
                <a:gd name="T6" fmla="*/ 473 w 842"/>
                <a:gd name="T7" fmla="*/ 1636 h 1636"/>
                <a:gd name="T8" fmla="*/ 842 w 842"/>
                <a:gd name="T9" fmla="*/ 1636 h 1636"/>
                <a:gd name="T10" fmla="*/ 368 w 842"/>
                <a:gd name="T11" fmla="*/ 813 h 1636"/>
                <a:gd name="T12" fmla="*/ 837 w 842"/>
                <a:gd name="T13" fmla="*/ 0 h 1636"/>
                <a:gd name="T14" fmla="*/ 468 w 842"/>
                <a:gd name="T15" fmla="*/ 0 h 16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2" h="1636">
                  <a:moveTo>
                    <a:pt x="468" y="0"/>
                  </a:moveTo>
                  <a:lnTo>
                    <a:pt x="0" y="812"/>
                  </a:lnTo>
                  <a:lnTo>
                    <a:pt x="0" y="816"/>
                  </a:lnTo>
                  <a:lnTo>
                    <a:pt x="473" y="1636"/>
                  </a:lnTo>
                  <a:lnTo>
                    <a:pt x="842" y="1636"/>
                  </a:lnTo>
                  <a:lnTo>
                    <a:pt x="368" y="813"/>
                  </a:lnTo>
                  <a:lnTo>
                    <a:pt x="837" y="0"/>
                  </a:lnTo>
                  <a:lnTo>
                    <a:pt x="4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a16="http://schemas.microsoft.com/office/drawing/2014/main" id="{2143A239-04FD-4CFC-964F-33AC492D3EFF}"/>
                </a:ext>
              </a:extLst>
            </p:cNvPr>
            <p:cNvSpPr>
              <a:spLocks/>
            </p:cNvSpPr>
            <p:nvPr userDrawn="1"/>
          </p:nvSpPr>
          <p:spPr bwMode="auto">
            <a:xfrm>
              <a:off x="14545685" y="1879600"/>
              <a:ext cx="473075" cy="1530350"/>
            </a:xfrm>
            <a:custGeom>
              <a:avLst/>
              <a:gdLst>
                <a:gd name="T0" fmla="*/ 397 w 397"/>
                <a:gd name="T1" fmla="*/ 0 h 1283"/>
                <a:gd name="T2" fmla="*/ 0 w 397"/>
                <a:gd name="T3" fmla="*/ 642 h 1283"/>
                <a:gd name="T4" fmla="*/ 397 w 397"/>
                <a:gd name="T5" fmla="*/ 1283 h 1283"/>
                <a:gd name="T6" fmla="*/ 397 w 397"/>
                <a:gd name="T7" fmla="*/ 0 h 1283"/>
              </a:gdLst>
              <a:ahLst/>
              <a:cxnLst>
                <a:cxn ang="0">
                  <a:pos x="T0" y="T1"/>
                </a:cxn>
                <a:cxn ang="0">
                  <a:pos x="T2" y="T3"/>
                </a:cxn>
                <a:cxn ang="0">
                  <a:pos x="T4" y="T5"/>
                </a:cxn>
                <a:cxn ang="0">
                  <a:pos x="T6" y="T7"/>
                </a:cxn>
              </a:cxnLst>
              <a:rect l="0" t="0" r="r" b="b"/>
              <a:pathLst>
                <a:path w="397" h="1283">
                  <a:moveTo>
                    <a:pt x="397" y="0"/>
                  </a:moveTo>
                  <a:cubicBezTo>
                    <a:pt x="162" y="118"/>
                    <a:pt x="0" y="361"/>
                    <a:pt x="0" y="642"/>
                  </a:cubicBezTo>
                  <a:cubicBezTo>
                    <a:pt x="0" y="923"/>
                    <a:pt x="162" y="1166"/>
                    <a:pt x="397" y="1283"/>
                  </a:cubicBez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F310614D-D514-4895-8C6B-495929B09138}"/>
              </a:ext>
            </a:extLst>
          </p:cNvPr>
          <p:cNvSpPr>
            <a:spLocks noGrp="1"/>
          </p:cNvSpPr>
          <p:nvPr>
            <p:ph type="ctrTitle" hasCustomPrompt="1"/>
          </p:nvPr>
        </p:nvSpPr>
        <p:spPr>
          <a:xfrm>
            <a:off x="3223058" y="1736725"/>
            <a:ext cx="6447560" cy="2926573"/>
          </a:xfrm>
        </p:spPr>
        <p:txBody>
          <a:bodyPr anchor="t"/>
          <a:lstStyle>
            <a:lvl1pPr algn="l">
              <a:lnSpc>
                <a:spcPct val="100000"/>
              </a:lnSpc>
              <a:defRPr sz="3200" b="0">
                <a:solidFill>
                  <a:schemeClr val="bg1"/>
                </a:solidFill>
              </a:defRPr>
            </a:lvl1pPr>
          </a:lstStyle>
          <a:p>
            <a:r>
              <a:rPr lang="en-US"/>
              <a:t>Add quote</a:t>
            </a:r>
            <a:endParaRPr lang="en-GB"/>
          </a:p>
        </p:txBody>
      </p:sp>
      <p:sp>
        <p:nvSpPr>
          <p:cNvPr id="3" name="Subtitle 2">
            <a:extLst>
              <a:ext uri="{FF2B5EF4-FFF2-40B4-BE49-F238E27FC236}">
                <a16:creationId xmlns:a16="http://schemas.microsoft.com/office/drawing/2014/main" id="{89A102C0-BDE4-475C-B705-CB836EC8ACE2}"/>
              </a:ext>
            </a:extLst>
          </p:cNvPr>
          <p:cNvSpPr>
            <a:spLocks noGrp="1"/>
          </p:cNvSpPr>
          <p:nvPr>
            <p:ph type="subTitle" idx="1" hasCustomPrompt="1"/>
          </p:nvPr>
        </p:nvSpPr>
        <p:spPr>
          <a:xfrm>
            <a:off x="3223057" y="5219276"/>
            <a:ext cx="6447559" cy="301618"/>
          </a:xfrm>
        </p:spPr>
        <p:txBody>
          <a:bodyPr/>
          <a:lstStyle>
            <a:lvl1pPr marL="0" indent="0" algn="l">
              <a:spcBef>
                <a:spcPts val="0"/>
              </a:spcBef>
              <a:buNone/>
              <a:defRPr sz="1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author</a:t>
            </a:r>
          </a:p>
        </p:txBody>
      </p:sp>
      <p:sp>
        <p:nvSpPr>
          <p:cNvPr id="8" name="Freeform 5">
            <a:extLst>
              <a:ext uri="{FF2B5EF4-FFF2-40B4-BE49-F238E27FC236}">
                <a16:creationId xmlns:a16="http://schemas.microsoft.com/office/drawing/2014/main" id="{C5001EA0-C127-4668-85BE-7EAF7A8B5BB4}"/>
              </a:ext>
            </a:extLst>
          </p:cNvPr>
          <p:cNvSpPr>
            <a:spLocks noEditPoints="1"/>
          </p:cNvSpPr>
          <p:nvPr userDrawn="1"/>
        </p:nvSpPr>
        <p:spPr bwMode="auto">
          <a:xfrm>
            <a:off x="1100031" y="1759331"/>
            <a:ext cx="1583328" cy="974815"/>
          </a:xfrm>
          <a:custGeom>
            <a:avLst/>
            <a:gdLst>
              <a:gd name="T0" fmla="*/ 1327 w 1327"/>
              <a:gd name="T1" fmla="*/ 0 h 817"/>
              <a:gd name="T2" fmla="*/ 972 w 1327"/>
              <a:gd name="T3" fmla="*/ 206 h 817"/>
              <a:gd name="T4" fmla="*/ 972 w 1327"/>
              <a:gd name="T5" fmla="*/ 206 h 817"/>
              <a:gd name="T6" fmla="*/ 759 w 1327"/>
              <a:gd name="T7" fmla="*/ 328 h 817"/>
              <a:gd name="T8" fmla="*/ 759 w 1327"/>
              <a:gd name="T9" fmla="*/ 655 h 817"/>
              <a:gd name="T10" fmla="*/ 1043 w 1327"/>
              <a:gd name="T11" fmla="*/ 817 h 817"/>
              <a:gd name="T12" fmla="*/ 1327 w 1327"/>
              <a:gd name="T13" fmla="*/ 655 h 817"/>
              <a:gd name="T14" fmla="*/ 1327 w 1327"/>
              <a:gd name="T15" fmla="*/ 328 h 817"/>
              <a:gd name="T16" fmla="*/ 1270 w 1327"/>
              <a:gd name="T17" fmla="*/ 296 h 817"/>
              <a:gd name="T18" fmla="*/ 1171 w 1327"/>
              <a:gd name="T19" fmla="*/ 239 h 817"/>
              <a:gd name="T20" fmla="*/ 566 w 1327"/>
              <a:gd name="T21" fmla="*/ 0 h 817"/>
              <a:gd name="T22" fmla="*/ 211 w 1327"/>
              <a:gd name="T23" fmla="*/ 206 h 817"/>
              <a:gd name="T24" fmla="*/ 211 w 1327"/>
              <a:gd name="T25" fmla="*/ 206 h 817"/>
              <a:gd name="T26" fmla="*/ 0 w 1327"/>
              <a:gd name="T27" fmla="*/ 328 h 817"/>
              <a:gd name="T28" fmla="*/ 0 w 1327"/>
              <a:gd name="T29" fmla="*/ 655 h 817"/>
              <a:gd name="T30" fmla="*/ 282 w 1327"/>
              <a:gd name="T31" fmla="*/ 817 h 817"/>
              <a:gd name="T32" fmla="*/ 566 w 1327"/>
              <a:gd name="T33" fmla="*/ 655 h 817"/>
              <a:gd name="T34" fmla="*/ 566 w 1327"/>
              <a:gd name="T35" fmla="*/ 328 h 817"/>
              <a:gd name="T36" fmla="*/ 509 w 1327"/>
              <a:gd name="T37" fmla="*/ 296 h 817"/>
              <a:gd name="T38" fmla="*/ 410 w 1327"/>
              <a:gd name="T39" fmla="*/ 23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7" h="817">
                <a:moveTo>
                  <a:pt x="1327" y="0"/>
                </a:moveTo>
                <a:lnTo>
                  <a:pt x="972" y="206"/>
                </a:lnTo>
                <a:lnTo>
                  <a:pt x="972" y="206"/>
                </a:lnTo>
                <a:lnTo>
                  <a:pt x="759" y="328"/>
                </a:lnTo>
                <a:lnTo>
                  <a:pt x="759" y="655"/>
                </a:lnTo>
                <a:lnTo>
                  <a:pt x="1043" y="817"/>
                </a:lnTo>
                <a:lnTo>
                  <a:pt x="1327" y="655"/>
                </a:lnTo>
                <a:lnTo>
                  <a:pt x="1327" y="328"/>
                </a:lnTo>
                <a:lnTo>
                  <a:pt x="1270" y="296"/>
                </a:lnTo>
                <a:lnTo>
                  <a:pt x="1171" y="239"/>
                </a:lnTo>
                <a:moveTo>
                  <a:pt x="566" y="0"/>
                </a:moveTo>
                <a:lnTo>
                  <a:pt x="211" y="206"/>
                </a:lnTo>
                <a:lnTo>
                  <a:pt x="211" y="206"/>
                </a:lnTo>
                <a:lnTo>
                  <a:pt x="0" y="328"/>
                </a:lnTo>
                <a:lnTo>
                  <a:pt x="0" y="655"/>
                </a:lnTo>
                <a:lnTo>
                  <a:pt x="282" y="817"/>
                </a:lnTo>
                <a:lnTo>
                  <a:pt x="566" y="655"/>
                </a:lnTo>
                <a:lnTo>
                  <a:pt x="566" y="328"/>
                </a:lnTo>
                <a:lnTo>
                  <a:pt x="509" y="296"/>
                </a:lnTo>
                <a:lnTo>
                  <a:pt x="410" y="239"/>
                </a:lnTo>
              </a:path>
            </a:pathLst>
          </a:custGeom>
          <a:noFill/>
          <a:ln w="762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F443CC8B-F666-424E-B009-97DAB4A1AC79}"/>
              </a:ext>
            </a:extLst>
          </p:cNvPr>
          <p:cNvGrpSpPr/>
          <p:nvPr userDrawn="1"/>
        </p:nvGrpSpPr>
        <p:grpSpPr>
          <a:xfrm>
            <a:off x="304874" y="305682"/>
            <a:ext cx="468165" cy="537098"/>
            <a:chOff x="477838" y="431800"/>
            <a:chExt cx="517525" cy="593726"/>
          </a:xfrm>
          <a:solidFill>
            <a:schemeClr val="accent1"/>
          </a:solidFill>
        </p:grpSpPr>
        <p:sp>
          <p:nvSpPr>
            <p:cNvPr id="13" name="Oval 5">
              <a:extLst>
                <a:ext uri="{FF2B5EF4-FFF2-40B4-BE49-F238E27FC236}">
                  <a16:creationId xmlns:a16="http://schemas.microsoft.com/office/drawing/2014/main" id="{3F514221-5073-4A0C-ADDB-A38337465666}"/>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4" name="Freeform 6">
              <a:extLst>
                <a:ext uri="{FF2B5EF4-FFF2-40B4-BE49-F238E27FC236}">
                  <a16:creationId xmlns:a16="http://schemas.microsoft.com/office/drawing/2014/main" id="{8965381A-DD6D-4887-9F3F-806459209FDD}"/>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5" name="Freeform 7">
              <a:extLst>
                <a:ext uri="{FF2B5EF4-FFF2-40B4-BE49-F238E27FC236}">
                  <a16:creationId xmlns:a16="http://schemas.microsoft.com/office/drawing/2014/main" id="{DA31A938-CDB9-4EEE-A431-B14B1E7B3C6C}"/>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Tree>
    <p:extLst>
      <p:ext uri="{BB962C8B-B14F-4D97-AF65-F5344CB8AC3E}">
        <p14:creationId xmlns:p14="http://schemas.microsoft.com/office/powerpoint/2010/main" val="34586540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71AEFF-574E-4C13-AF30-D14539454A07}"/>
              </a:ext>
            </a:extLst>
          </p:cNvPr>
          <p:cNvSpPr>
            <a:spLocks noGrp="1"/>
          </p:cNvSpPr>
          <p:nvPr>
            <p:ph type="title" hasCustomPrompt="1"/>
          </p:nvPr>
        </p:nvSpPr>
        <p:spPr/>
        <p:txBody>
          <a:bodyPr/>
          <a:lstStyle>
            <a:lvl1pPr>
              <a:defRPr/>
            </a:lvl1pPr>
          </a:lstStyle>
          <a:p>
            <a:r>
              <a:rPr lang="en-US"/>
              <a:t>Add title</a:t>
            </a:r>
            <a:endParaRPr lang="en-GB"/>
          </a:p>
        </p:txBody>
      </p:sp>
    </p:spTree>
    <p:extLst>
      <p:ext uri="{BB962C8B-B14F-4D97-AF65-F5344CB8AC3E}">
        <p14:creationId xmlns:p14="http://schemas.microsoft.com/office/powerpoint/2010/main" val="4071761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2EE6-8741-42EA-97B0-95D633B52CC8}"/>
              </a:ext>
            </a:extLst>
          </p:cNvPr>
          <p:cNvSpPr>
            <a:spLocks noGrp="1"/>
          </p:cNvSpPr>
          <p:nvPr>
            <p:ph type="title" hasCustomPrompt="1"/>
          </p:nvPr>
        </p:nvSpPr>
        <p:spPr>
          <a:xfrm>
            <a:off x="1077913" y="568890"/>
            <a:ext cx="10382250" cy="350205"/>
          </a:xfrm>
        </p:spPr>
        <p:txBody>
          <a:bodyPr/>
          <a:lstStyle>
            <a:lvl1pPr>
              <a:defRPr/>
            </a:lvl1pPr>
          </a:lstStyle>
          <a:p>
            <a:r>
              <a:rPr lang="en-US"/>
              <a:t>Add title</a:t>
            </a:r>
            <a:endParaRPr lang="en-GB"/>
          </a:p>
        </p:txBody>
      </p:sp>
      <p:sp>
        <p:nvSpPr>
          <p:cNvPr id="15" name="Text Placeholder 14">
            <a:extLst>
              <a:ext uri="{FF2B5EF4-FFF2-40B4-BE49-F238E27FC236}">
                <a16:creationId xmlns:a16="http://schemas.microsoft.com/office/drawing/2014/main" id="{8232B640-8DF4-46CE-9D49-CD0326EF8AF9}"/>
              </a:ext>
            </a:extLst>
          </p:cNvPr>
          <p:cNvSpPr>
            <a:spLocks noGrp="1"/>
          </p:cNvSpPr>
          <p:nvPr>
            <p:ph type="body" sz="quarter" idx="10" hasCustomPrompt="1"/>
          </p:nvPr>
        </p:nvSpPr>
        <p:spPr>
          <a:xfrm>
            <a:off x="1077913" y="6423668"/>
            <a:ext cx="7414237" cy="131041"/>
          </a:xfrm>
        </p:spPr>
        <p:txBody>
          <a:bodyPr/>
          <a:lstStyle>
            <a:lvl1pPr marL="0" indent="0">
              <a:buNone/>
              <a:defRPr sz="900">
                <a:solidFill>
                  <a:schemeClr val="accent1"/>
                </a:solidFill>
              </a:defRPr>
            </a:lvl1pPr>
          </a:lstStyle>
          <a:p>
            <a:pPr lvl="0"/>
            <a:r>
              <a:rPr lang="en-US"/>
              <a:t>Add notes or source</a:t>
            </a:r>
            <a:endParaRPr lang="en-GB"/>
          </a:p>
        </p:txBody>
      </p:sp>
      <p:sp>
        <p:nvSpPr>
          <p:cNvPr id="16" name="Text Placeholder 4">
            <a:extLst>
              <a:ext uri="{FF2B5EF4-FFF2-40B4-BE49-F238E27FC236}">
                <a16:creationId xmlns:a16="http://schemas.microsoft.com/office/drawing/2014/main" id="{5695F771-E660-4A1D-B79F-9A8F42E84284}"/>
              </a:ext>
            </a:extLst>
          </p:cNvPr>
          <p:cNvSpPr>
            <a:spLocks noGrp="1"/>
          </p:cNvSpPr>
          <p:nvPr>
            <p:ph type="body" sz="quarter" idx="11" hasCustomPrompt="1"/>
          </p:nvPr>
        </p:nvSpPr>
        <p:spPr>
          <a:xfrm>
            <a:off x="1077913" y="960647"/>
            <a:ext cx="10382250" cy="270624"/>
          </a:xfrm>
        </p:spPr>
        <p:txBody>
          <a:bodyPr/>
          <a:lstStyle>
            <a:lvl1pPr marL="0" indent="0">
              <a:buNone/>
              <a:defRPr sz="1800" b="0">
                <a:solidFill>
                  <a:schemeClr val="accent3"/>
                </a:solidFill>
              </a:defRPr>
            </a:lvl1pPr>
          </a:lstStyle>
          <a:p>
            <a:pPr lvl="0"/>
            <a:r>
              <a:rPr lang="en-US"/>
              <a:t>Add subtitle</a:t>
            </a:r>
            <a:endParaRPr lang="en-GB"/>
          </a:p>
        </p:txBody>
      </p:sp>
    </p:spTree>
    <p:extLst>
      <p:ext uri="{BB962C8B-B14F-4D97-AF65-F5344CB8AC3E}">
        <p14:creationId xmlns:p14="http://schemas.microsoft.com/office/powerpoint/2010/main" val="17215568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2.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3.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4.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heme" Target="../theme/theme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theme" Target="../theme/theme6.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FE7B97A-5242-4CC4-9DC4-2469505B9DAC}"/>
              </a:ext>
            </a:extLst>
          </p:cNvPr>
          <p:cNvGrpSpPr/>
          <p:nvPr userDrawn="1"/>
        </p:nvGrpSpPr>
        <p:grpSpPr>
          <a:xfrm>
            <a:off x="304874" y="305682"/>
            <a:ext cx="468165" cy="537098"/>
            <a:chOff x="477838" y="431800"/>
            <a:chExt cx="517525" cy="593726"/>
          </a:xfrm>
          <a:solidFill>
            <a:schemeClr val="accent1"/>
          </a:solidFill>
        </p:grpSpPr>
        <p:sp>
          <p:nvSpPr>
            <p:cNvPr id="15" name="Oval 5">
              <a:extLst>
                <a:ext uri="{FF2B5EF4-FFF2-40B4-BE49-F238E27FC236}">
                  <a16:creationId xmlns:a16="http://schemas.microsoft.com/office/drawing/2014/main" id="{BEBF549D-69EA-44BC-9DDE-7ABB3BE3D74E}"/>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2CE9197-350B-42FA-A177-F2E727C67811}"/>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C3CFAE6-9A31-42F0-A460-B18FA5C02C07}"/>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2" name="Title Placeholder 1">
            <a:extLst>
              <a:ext uri="{FF2B5EF4-FFF2-40B4-BE49-F238E27FC236}">
                <a16:creationId xmlns:a16="http://schemas.microsoft.com/office/drawing/2014/main" id="{D6D778D6-0D4B-4E7D-B74F-DD8754E20254}"/>
              </a:ext>
            </a:extLst>
          </p:cNvPr>
          <p:cNvSpPr>
            <a:spLocks noGrp="1"/>
          </p:cNvSpPr>
          <p:nvPr>
            <p:ph type="title"/>
          </p:nvPr>
        </p:nvSpPr>
        <p:spPr>
          <a:xfrm>
            <a:off x="1077913" y="568890"/>
            <a:ext cx="10382250" cy="350205"/>
          </a:xfrm>
          <a:prstGeom prst="rect">
            <a:avLst/>
          </a:prstGeom>
        </p:spPr>
        <p:txBody>
          <a:bodyPr vert="horz" lIns="0" tIns="0" rIns="0" bIns="0" rtlCol="0" anchor="t">
            <a:noAutofit/>
          </a:bodyPr>
          <a:lstStyle/>
          <a:p>
            <a:r>
              <a:rPr lang="en-US"/>
              <a:t>Add title</a:t>
            </a:r>
            <a:endParaRPr lang="en-GB"/>
          </a:p>
        </p:txBody>
      </p:sp>
      <p:sp>
        <p:nvSpPr>
          <p:cNvPr id="3" name="Text Placeholder 2">
            <a:extLst>
              <a:ext uri="{FF2B5EF4-FFF2-40B4-BE49-F238E27FC236}">
                <a16:creationId xmlns:a16="http://schemas.microsoft.com/office/drawing/2014/main" id="{E91EFB6B-95A6-4D25-B17C-582DC442E811}"/>
              </a:ext>
            </a:extLst>
          </p:cNvPr>
          <p:cNvSpPr>
            <a:spLocks noGrp="1"/>
          </p:cNvSpPr>
          <p:nvPr>
            <p:ph type="body" idx="1"/>
          </p:nvPr>
        </p:nvSpPr>
        <p:spPr>
          <a:xfrm>
            <a:off x="1077913" y="1749236"/>
            <a:ext cx="10382249" cy="4380101"/>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TextBox 44">
            <a:extLst>
              <a:ext uri="{FF2B5EF4-FFF2-40B4-BE49-F238E27FC236}">
                <a16:creationId xmlns:a16="http://schemas.microsoft.com/office/drawing/2014/main" id="{620CB1DA-CA48-4DB6-AED8-8D6FCE8174B8}"/>
              </a:ext>
            </a:extLst>
          </p:cNvPr>
          <p:cNvSpPr txBox="1"/>
          <p:nvPr userDrawn="1"/>
        </p:nvSpPr>
        <p:spPr>
          <a:xfrm>
            <a:off x="7377048" y="6444110"/>
            <a:ext cx="4101220" cy="108642"/>
          </a:xfrm>
          <a:prstGeom prst="rect">
            <a:avLst/>
          </a:prstGeom>
          <a:noFill/>
        </p:spPr>
        <p:txBody>
          <a:bodyPr wrap="square" lIns="0" tIns="0" rIns="0" bIns="0" rtlCol="0">
            <a:noAutofit/>
          </a:bodyPr>
          <a:lstStyle/>
          <a:p>
            <a:pPr algn="r"/>
            <a:r>
              <a:rPr lang="en-GB" sz="800">
                <a:solidFill>
                  <a:schemeClr val="accent3"/>
                </a:solidFill>
              </a:rPr>
              <a:t>Potter Clarkson      </a:t>
            </a:r>
            <a:fld id="{A7426002-D153-4EB7-B6D5-82FFDFA19AE3}" type="slidenum">
              <a:rPr lang="en-GB" sz="800" b="1" smtClean="0">
                <a:solidFill>
                  <a:schemeClr val="accent1"/>
                </a:solidFill>
              </a:rPr>
              <a:t>‹#›</a:t>
            </a:fld>
            <a:endParaRPr lang="en-GB" sz="800" b="1">
              <a:solidFill>
                <a:schemeClr val="accent1"/>
              </a:solidFill>
            </a:endParaRPr>
          </a:p>
        </p:txBody>
      </p:sp>
    </p:spTree>
    <p:extLst>
      <p:ext uri="{BB962C8B-B14F-4D97-AF65-F5344CB8AC3E}">
        <p14:creationId xmlns:p14="http://schemas.microsoft.com/office/powerpoint/2010/main" val="3785813537"/>
      </p:ext>
    </p:extLst>
  </p:cSld>
  <p:clrMap bg1="lt1" tx1="dk1" bg2="lt2" tx2="dk2" accent1="accent1" accent2="accent2" accent3="accent3" accent4="accent4" accent5="accent5" accent6="accent6" hlink="hlink" folHlink="folHlink"/>
  <p:sldLayoutIdLst>
    <p:sldLayoutId id="2147483649" r:id="rId1"/>
    <p:sldLayoutId id="2147483824" r:id="rId2"/>
    <p:sldLayoutId id="2147483761" r:id="rId3"/>
    <p:sldLayoutId id="2147483663" r:id="rId4"/>
    <p:sldLayoutId id="2147483762" r:id="rId5"/>
    <p:sldLayoutId id="2147483763" r:id="rId6"/>
    <p:sldLayoutId id="2147483666" r:id="rId7"/>
    <p:sldLayoutId id="2147483775" r:id="rId8"/>
    <p:sldLayoutId id="2147483670" r:id="rId9"/>
    <p:sldLayoutId id="2147483776" r:id="rId10"/>
    <p:sldLayoutId id="2147483671" r:id="rId11"/>
    <p:sldLayoutId id="2147483777" r:id="rId12"/>
    <p:sldLayoutId id="2147483672" r:id="rId13"/>
    <p:sldLayoutId id="2147483778" r:id="rId14"/>
    <p:sldLayoutId id="2147483667" r:id="rId15"/>
    <p:sldLayoutId id="2147483779" r:id="rId16"/>
    <p:sldLayoutId id="2147483668" r:id="rId17"/>
    <p:sldLayoutId id="2147483780" r:id="rId18"/>
    <p:sldLayoutId id="2147483669" r:id="rId19"/>
    <p:sldLayoutId id="2147483781" r:id="rId20"/>
    <p:sldLayoutId id="2147483765" r:id="rId21"/>
    <p:sldLayoutId id="2147483664" r:id="rId22"/>
    <p:sldLayoutId id="2147483654" r:id="rId23"/>
    <p:sldLayoutId id="2147483764" r:id="rId24"/>
    <p:sldLayoutId id="2147483783" r:id="rId25"/>
    <p:sldLayoutId id="2147483784" r:id="rId26"/>
    <p:sldLayoutId id="2147483657" r:id="rId27"/>
    <p:sldLayoutId id="2147483656" r:id="rId28"/>
    <p:sldLayoutId id="2147483661" r:id="rId29"/>
    <p:sldLayoutId id="2147483658" r:id="rId30"/>
    <p:sldLayoutId id="2147483818" r:id="rId31"/>
    <p:sldLayoutId id="2147483659" r:id="rId32"/>
    <p:sldLayoutId id="2147483660" r:id="rId33"/>
    <p:sldLayoutId id="2147483662" r:id="rId34"/>
    <p:sldLayoutId id="2147483650" r:id="rId35"/>
    <p:sldLayoutId id="2147483655" r:id="rId36"/>
    <p:sldLayoutId id="2147483782" r:id="rId37"/>
    <p:sldLayoutId id="2147483665" r:id="rId38"/>
    <p:sldLayoutId id="2147483786" r:id="rId39"/>
    <p:sldLayoutId id="2147483815" r:id="rId40"/>
    <p:sldLayoutId id="2147483825" r:id="rId41"/>
  </p:sldLayoutIdLst>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79" userDrawn="1">
          <p15:clr>
            <a:srgbClr val="F26B43"/>
          </p15:clr>
        </p15:guide>
        <p15:guide id="3" pos="7219" userDrawn="1">
          <p15:clr>
            <a:srgbClr val="F26B43"/>
          </p15:clr>
        </p15:guide>
        <p15:guide id="4" orient="horz" pos="3867" userDrawn="1">
          <p15:clr>
            <a:srgbClr val="F26B43"/>
          </p15:clr>
        </p15:guide>
        <p15:guide id="6" orient="horz" pos="1094" userDrawn="1">
          <p15:clr>
            <a:srgbClr val="F26B43"/>
          </p15:clr>
        </p15:guide>
        <p15:guide id="7" orient="horz" pos="4118" userDrawn="1">
          <p15:clr>
            <a:srgbClr val="F26B43"/>
          </p15:clr>
        </p15:guide>
        <p15:guide id="8" pos="3840" userDrawn="1">
          <p15:clr>
            <a:srgbClr val="F26B43"/>
          </p15:clr>
        </p15:guide>
        <p15:guide id="9" pos="4061" userDrawn="1">
          <p15:clr>
            <a:srgbClr val="F26B43"/>
          </p15:clr>
        </p15:guide>
        <p15:guide id="10" orient="horz" pos="5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FE7B97A-5242-4CC4-9DC4-2469505B9DAC}"/>
              </a:ext>
            </a:extLst>
          </p:cNvPr>
          <p:cNvGrpSpPr/>
          <p:nvPr userDrawn="1"/>
        </p:nvGrpSpPr>
        <p:grpSpPr>
          <a:xfrm>
            <a:off x="304874" y="305682"/>
            <a:ext cx="468165" cy="537098"/>
            <a:chOff x="477838" y="431800"/>
            <a:chExt cx="517525" cy="593726"/>
          </a:xfrm>
          <a:solidFill>
            <a:schemeClr val="accent1"/>
          </a:solidFill>
        </p:grpSpPr>
        <p:sp>
          <p:nvSpPr>
            <p:cNvPr id="15" name="Oval 5">
              <a:extLst>
                <a:ext uri="{FF2B5EF4-FFF2-40B4-BE49-F238E27FC236}">
                  <a16:creationId xmlns:a16="http://schemas.microsoft.com/office/drawing/2014/main" id="{BEBF549D-69EA-44BC-9DDE-7ABB3BE3D74E}"/>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2CE9197-350B-42FA-A177-F2E727C67811}"/>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C3CFAE6-9A31-42F0-A460-B18FA5C02C07}"/>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2" name="Title Placeholder 1">
            <a:extLst>
              <a:ext uri="{FF2B5EF4-FFF2-40B4-BE49-F238E27FC236}">
                <a16:creationId xmlns:a16="http://schemas.microsoft.com/office/drawing/2014/main" id="{D6D778D6-0D4B-4E7D-B74F-DD8754E20254}"/>
              </a:ext>
            </a:extLst>
          </p:cNvPr>
          <p:cNvSpPr>
            <a:spLocks noGrp="1"/>
          </p:cNvSpPr>
          <p:nvPr>
            <p:ph type="title"/>
          </p:nvPr>
        </p:nvSpPr>
        <p:spPr>
          <a:xfrm>
            <a:off x="1077913" y="568890"/>
            <a:ext cx="10382250" cy="350205"/>
          </a:xfrm>
          <a:prstGeom prst="rect">
            <a:avLst/>
          </a:prstGeom>
        </p:spPr>
        <p:txBody>
          <a:bodyPr vert="horz" lIns="0" tIns="0" rIns="0" bIns="0" rtlCol="0" anchor="t">
            <a:noAutofit/>
          </a:bodyPr>
          <a:lstStyle/>
          <a:p>
            <a:r>
              <a:rPr lang="en-US"/>
              <a:t>Add title</a:t>
            </a:r>
            <a:endParaRPr lang="en-GB"/>
          </a:p>
        </p:txBody>
      </p:sp>
      <p:sp>
        <p:nvSpPr>
          <p:cNvPr id="3" name="Text Placeholder 2">
            <a:extLst>
              <a:ext uri="{FF2B5EF4-FFF2-40B4-BE49-F238E27FC236}">
                <a16:creationId xmlns:a16="http://schemas.microsoft.com/office/drawing/2014/main" id="{E91EFB6B-95A6-4D25-B17C-582DC442E811}"/>
              </a:ext>
            </a:extLst>
          </p:cNvPr>
          <p:cNvSpPr>
            <a:spLocks noGrp="1"/>
          </p:cNvSpPr>
          <p:nvPr>
            <p:ph type="body" idx="1"/>
          </p:nvPr>
        </p:nvSpPr>
        <p:spPr>
          <a:xfrm>
            <a:off x="1077913" y="1749236"/>
            <a:ext cx="10382249" cy="4380101"/>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45" name="TextBox 44">
            <a:extLst>
              <a:ext uri="{FF2B5EF4-FFF2-40B4-BE49-F238E27FC236}">
                <a16:creationId xmlns:a16="http://schemas.microsoft.com/office/drawing/2014/main" id="{620CB1DA-CA48-4DB6-AED8-8D6FCE8174B8}"/>
              </a:ext>
            </a:extLst>
          </p:cNvPr>
          <p:cNvSpPr txBox="1"/>
          <p:nvPr userDrawn="1"/>
        </p:nvSpPr>
        <p:spPr>
          <a:xfrm>
            <a:off x="7377048" y="6444110"/>
            <a:ext cx="4101220" cy="108642"/>
          </a:xfrm>
          <a:prstGeom prst="rect">
            <a:avLst/>
          </a:prstGeom>
          <a:noFill/>
        </p:spPr>
        <p:txBody>
          <a:bodyPr wrap="square" lIns="0" tIns="0" rIns="0" bIns="0" rtlCol="0">
            <a:noAutofit/>
          </a:bodyPr>
          <a:lstStyle/>
          <a:p>
            <a:pPr algn="r"/>
            <a:r>
              <a:rPr lang="en-GB" sz="800">
                <a:solidFill>
                  <a:schemeClr val="accent3"/>
                </a:solidFill>
              </a:rPr>
              <a:t>Potter Clarkson      </a:t>
            </a:r>
            <a:fld id="{A7426002-D153-4EB7-B6D5-82FFDFA19AE3}" type="slidenum">
              <a:rPr lang="en-GB" sz="800" b="1" smtClean="0">
                <a:solidFill>
                  <a:schemeClr val="accent1"/>
                </a:solidFill>
              </a:rPr>
              <a:t>‹#›</a:t>
            </a:fld>
            <a:endParaRPr lang="en-GB" sz="800" b="1">
              <a:solidFill>
                <a:schemeClr val="accent1"/>
              </a:solidFill>
            </a:endParaRPr>
          </a:p>
        </p:txBody>
      </p:sp>
    </p:spTree>
    <p:extLst>
      <p:ext uri="{BB962C8B-B14F-4D97-AF65-F5344CB8AC3E}">
        <p14:creationId xmlns:p14="http://schemas.microsoft.com/office/powerpoint/2010/main" val="41261822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5" r:id="rId3"/>
    <p:sldLayoutId id="2147483766" r:id="rId4"/>
    <p:sldLayoutId id="2147483683" r:id="rId5"/>
    <p:sldLayoutId id="2147483684" r:id="rId6"/>
    <p:sldLayoutId id="2147483685" r:id="rId7"/>
    <p:sldLayoutId id="2147483686" r:id="rId8"/>
    <p:sldLayoutId id="2147483687" r:id="rId9"/>
    <p:sldLayoutId id="2147483688" r:id="rId10"/>
    <p:sldLayoutId id="2147483819" r:id="rId11"/>
    <p:sldLayoutId id="2147483689" r:id="rId12"/>
    <p:sldLayoutId id="2147483690" r:id="rId13"/>
    <p:sldLayoutId id="2147483691" r:id="rId14"/>
    <p:sldLayoutId id="2147483692" r:id="rId15"/>
    <p:sldLayoutId id="2147483693" r:id="rId16"/>
    <p:sldLayoutId id="2147483817" r:id="rId17"/>
  </p:sldLayoutIdLst>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79">
          <p15:clr>
            <a:srgbClr val="F26B43"/>
          </p15:clr>
        </p15:guide>
        <p15:guide id="3" pos="7219">
          <p15:clr>
            <a:srgbClr val="F26B43"/>
          </p15:clr>
        </p15:guide>
        <p15:guide id="4" orient="horz" pos="3867">
          <p15:clr>
            <a:srgbClr val="F26B43"/>
          </p15:clr>
        </p15:guide>
        <p15:guide id="6" orient="horz" pos="1094">
          <p15:clr>
            <a:srgbClr val="F26B43"/>
          </p15:clr>
        </p15:guide>
        <p15:guide id="7" orient="horz" pos="4118">
          <p15:clr>
            <a:srgbClr val="F26B43"/>
          </p15:clr>
        </p15:guide>
        <p15:guide id="8" pos="3840">
          <p15:clr>
            <a:srgbClr val="F26B43"/>
          </p15:clr>
        </p15:guide>
        <p15:guide id="9" pos="4061">
          <p15:clr>
            <a:srgbClr val="F26B43"/>
          </p15:clr>
        </p15:guide>
        <p15:guide id="10" orient="horz" pos="5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FE7B97A-5242-4CC4-9DC4-2469505B9DAC}"/>
              </a:ext>
            </a:extLst>
          </p:cNvPr>
          <p:cNvGrpSpPr/>
          <p:nvPr userDrawn="1"/>
        </p:nvGrpSpPr>
        <p:grpSpPr>
          <a:xfrm>
            <a:off x="304874" y="305682"/>
            <a:ext cx="468165" cy="537098"/>
            <a:chOff x="477838" y="431800"/>
            <a:chExt cx="517525" cy="593726"/>
          </a:xfrm>
          <a:solidFill>
            <a:schemeClr val="accent1"/>
          </a:solidFill>
        </p:grpSpPr>
        <p:sp>
          <p:nvSpPr>
            <p:cNvPr id="15" name="Oval 5">
              <a:extLst>
                <a:ext uri="{FF2B5EF4-FFF2-40B4-BE49-F238E27FC236}">
                  <a16:creationId xmlns:a16="http://schemas.microsoft.com/office/drawing/2014/main" id="{BEBF549D-69EA-44BC-9DDE-7ABB3BE3D74E}"/>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2CE9197-350B-42FA-A177-F2E727C67811}"/>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C3CFAE6-9A31-42F0-A460-B18FA5C02C07}"/>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2" name="Title Placeholder 1">
            <a:extLst>
              <a:ext uri="{FF2B5EF4-FFF2-40B4-BE49-F238E27FC236}">
                <a16:creationId xmlns:a16="http://schemas.microsoft.com/office/drawing/2014/main" id="{D6D778D6-0D4B-4E7D-B74F-DD8754E20254}"/>
              </a:ext>
            </a:extLst>
          </p:cNvPr>
          <p:cNvSpPr>
            <a:spLocks noGrp="1"/>
          </p:cNvSpPr>
          <p:nvPr>
            <p:ph type="title"/>
          </p:nvPr>
        </p:nvSpPr>
        <p:spPr>
          <a:xfrm>
            <a:off x="1077913" y="568890"/>
            <a:ext cx="10382250" cy="350205"/>
          </a:xfrm>
          <a:prstGeom prst="rect">
            <a:avLst/>
          </a:prstGeom>
        </p:spPr>
        <p:txBody>
          <a:bodyPr vert="horz" lIns="0" tIns="0" rIns="0" bIns="0" rtlCol="0" anchor="t">
            <a:noAutofit/>
          </a:bodyPr>
          <a:lstStyle/>
          <a:p>
            <a:r>
              <a:rPr lang="en-US"/>
              <a:t>Add title</a:t>
            </a:r>
            <a:endParaRPr lang="en-GB"/>
          </a:p>
        </p:txBody>
      </p:sp>
      <p:sp>
        <p:nvSpPr>
          <p:cNvPr id="3" name="Text Placeholder 2">
            <a:extLst>
              <a:ext uri="{FF2B5EF4-FFF2-40B4-BE49-F238E27FC236}">
                <a16:creationId xmlns:a16="http://schemas.microsoft.com/office/drawing/2014/main" id="{E91EFB6B-95A6-4D25-B17C-582DC442E811}"/>
              </a:ext>
            </a:extLst>
          </p:cNvPr>
          <p:cNvSpPr>
            <a:spLocks noGrp="1"/>
          </p:cNvSpPr>
          <p:nvPr>
            <p:ph type="body" idx="1"/>
          </p:nvPr>
        </p:nvSpPr>
        <p:spPr>
          <a:xfrm>
            <a:off x="1077913" y="1749236"/>
            <a:ext cx="10382249" cy="4380101"/>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46B784B6-49DE-4D8F-BBEA-6F9994F767F9}"/>
              </a:ext>
            </a:extLst>
          </p:cNvPr>
          <p:cNvSpPr txBox="1"/>
          <p:nvPr userDrawn="1"/>
        </p:nvSpPr>
        <p:spPr>
          <a:xfrm>
            <a:off x="7377048" y="6444110"/>
            <a:ext cx="4101220" cy="108642"/>
          </a:xfrm>
          <a:prstGeom prst="rect">
            <a:avLst/>
          </a:prstGeom>
          <a:noFill/>
        </p:spPr>
        <p:txBody>
          <a:bodyPr wrap="square" lIns="0" tIns="0" rIns="0" bIns="0" rtlCol="0">
            <a:noAutofit/>
          </a:bodyPr>
          <a:lstStyle/>
          <a:p>
            <a:pPr algn="r"/>
            <a:r>
              <a:rPr lang="en-GB" sz="800">
                <a:solidFill>
                  <a:schemeClr val="accent3"/>
                </a:solidFill>
              </a:rPr>
              <a:t>Potter Clarkson      </a:t>
            </a:r>
            <a:fld id="{A7426002-D153-4EB7-B6D5-82FFDFA19AE3}" type="slidenum">
              <a:rPr lang="en-GB" sz="800" b="1" smtClean="0">
                <a:solidFill>
                  <a:schemeClr val="accent1"/>
                </a:solidFill>
              </a:rPr>
              <a:t>‹#›</a:t>
            </a:fld>
            <a:endParaRPr lang="en-GB" sz="800" b="1">
              <a:solidFill>
                <a:schemeClr val="accent1"/>
              </a:solidFill>
            </a:endParaRPr>
          </a:p>
        </p:txBody>
      </p:sp>
    </p:spTree>
    <p:extLst>
      <p:ext uri="{BB962C8B-B14F-4D97-AF65-F5344CB8AC3E}">
        <p14:creationId xmlns:p14="http://schemas.microsoft.com/office/powerpoint/2010/main" val="17545396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71" r:id="rId4"/>
    <p:sldLayoutId id="2147483700" r:id="rId5"/>
    <p:sldLayoutId id="2147483701" r:id="rId6"/>
    <p:sldLayoutId id="2147483702" r:id="rId7"/>
    <p:sldLayoutId id="2147483703" r:id="rId8"/>
    <p:sldLayoutId id="2147483704" r:id="rId9"/>
    <p:sldLayoutId id="2147483705" r:id="rId10"/>
    <p:sldLayoutId id="2147483820"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79">
          <p15:clr>
            <a:srgbClr val="F26B43"/>
          </p15:clr>
        </p15:guide>
        <p15:guide id="3" pos="7219">
          <p15:clr>
            <a:srgbClr val="F26B43"/>
          </p15:clr>
        </p15:guide>
        <p15:guide id="4" orient="horz" pos="3867">
          <p15:clr>
            <a:srgbClr val="F26B43"/>
          </p15:clr>
        </p15:guide>
        <p15:guide id="6" orient="horz" pos="1094">
          <p15:clr>
            <a:srgbClr val="F26B43"/>
          </p15:clr>
        </p15:guide>
        <p15:guide id="7" orient="horz" pos="4118">
          <p15:clr>
            <a:srgbClr val="F26B43"/>
          </p15:clr>
        </p15:guide>
        <p15:guide id="8" pos="3840">
          <p15:clr>
            <a:srgbClr val="F26B43"/>
          </p15:clr>
        </p15:guide>
        <p15:guide id="9" pos="4061">
          <p15:clr>
            <a:srgbClr val="F26B43"/>
          </p15:clr>
        </p15:guide>
        <p15:guide id="10" orient="horz" pos="5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FE7B97A-5242-4CC4-9DC4-2469505B9DAC}"/>
              </a:ext>
            </a:extLst>
          </p:cNvPr>
          <p:cNvGrpSpPr/>
          <p:nvPr userDrawn="1"/>
        </p:nvGrpSpPr>
        <p:grpSpPr>
          <a:xfrm>
            <a:off x="304874" y="305682"/>
            <a:ext cx="468165" cy="537098"/>
            <a:chOff x="477838" y="431800"/>
            <a:chExt cx="517525" cy="593726"/>
          </a:xfrm>
          <a:solidFill>
            <a:schemeClr val="accent1"/>
          </a:solidFill>
        </p:grpSpPr>
        <p:sp>
          <p:nvSpPr>
            <p:cNvPr id="15" name="Oval 5">
              <a:extLst>
                <a:ext uri="{FF2B5EF4-FFF2-40B4-BE49-F238E27FC236}">
                  <a16:creationId xmlns:a16="http://schemas.microsoft.com/office/drawing/2014/main" id="{BEBF549D-69EA-44BC-9DDE-7ABB3BE3D74E}"/>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2CE9197-350B-42FA-A177-F2E727C67811}"/>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C3CFAE6-9A31-42F0-A460-B18FA5C02C07}"/>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2" name="Title Placeholder 1">
            <a:extLst>
              <a:ext uri="{FF2B5EF4-FFF2-40B4-BE49-F238E27FC236}">
                <a16:creationId xmlns:a16="http://schemas.microsoft.com/office/drawing/2014/main" id="{D6D778D6-0D4B-4E7D-B74F-DD8754E20254}"/>
              </a:ext>
            </a:extLst>
          </p:cNvPr>
          <p:cNvSpPr>
            <a:spLocks noGrp="1"/>
          </p:cNvSpPr>
          <p:nvPr>
            <p:ph type="title"/>
          </p:nvPr>
        </p:nvSpPr>
        <p:spPr>
          <a:xfrm>
            <a:off x="1077913" y="568890"/>
            <a:ext cx="10382250" cy="350205"/>
          </a:xfrm>
          <a:prstGeom prst="rect">
            <a:avLst/>
          </a:prstGeom>
        </p:spPr>
        <p:txBody>
          <a:bodyPr vert="horz" lIns="0" tIns="0" rIns="0" bIns="0" rtlCol="0" anchor="t">
            <a:noAutofit/>
          </a:bodyPr>
          <a:lstStyle/>
          <a:p>
            <a:r>
              <a:rPr lang="en-US"/>
              <a:t>Add title</a:t>
            </a:r>
            <a:endParaRPr lang="en-GB"/>
          </a:p>
        </p:txBody>
      </p:sp>
      <p:sp>
        <p:nvSpPr>
          <p:cNvPr id="3" name="Text Placeholder 2">
            <a:extLst>
              <a:ext uri="{FF2B5EF4-FFF2-40B4-BE49-F238E27FC236}">
                <a16:creationId xmlns:a16="http://schemas.microsoft.com/office/drawing/2014/main" id="{E91EFB6B-95A6-4D25-B17C-582DC442E811}"/>
              </a:ext>
            </a:extLst>
          </p:cNvPr>
          <p:cNvSpPr>
            <a:spLocks noGrp="1"/>
          </p:cNvSpPr>
          <p:nvPr>
            <p:ph type="body" idx="1"/>
          </p:nvPr>
        </p:nvSpPr>
        <p:spPr>
          <a:xfrm>
            <a:off x="1077913" y="1749236"/>
            <a:ext cx="10382249" cy="4380101"/>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ACCF8E7B-0889-4C9F-9E5D-5DB38D34D259}"/>
              </a:ext>
            </a:extLst>
          </p:cNvPr>
          <p:cNvSpPr txBox="1"/>
          <p:nvPr userDrawn="1"/>
        </p:nvSpPr>
        <p:spPr>
          <a:xfrm>
            <a:off x="7377048" y="6444110"/>
            <a:ext cx="4101220" cy="108642"/>
          </a:xfrm>
          <a:prstGeom prst="rect">
            <a:avLst/>
          </a:prstGeom>
          <a:noFill/>
        </p:spPr>
        <p:txBody>
          <a:bodyPr wrap="square" lIns="0" tIns="0" rIns="0" bIns="0" rtlCol="0">
            <a:noAutofit/>
          </a:bodyPr>
          <a:lstStyle/>
          <a:p>
            <a:pPr algn="r"/>
            <a:r>
              <a:rPr lang="en-GB" sz="800">
                <a:solidFill>
                  <a:schemeClr val="accent3"/>
                </a:solidFill>
              </a:rPr>
              <a:t>Potter Clarkson      </a:t>
            </a:r>
            <a:fld id="{A7426002-D153-4EB7-B6D5-82FFDFA19AE3}" type="slidenum">
              <a:rPr lang="en-GB" sz="800" b="1" smtClean="0">
                <a:solidFill>
                  <a:schemeClr val="accent1"/>
                </a:solidFill>
              </a:rPr>
              <a:t>‹#›</a:t>
            </a:fld>
            <a:endParaRPr lang="en-GB" sz="800" b="1">
              <a:solidFill>
                <a:schemeClr val="accent1"/>
              </a:solidFill>
            </a:endParaRPr>
          </a:p>
        </p:txBody>
      </p:sp>
    </p:spTree>
    <p:extLst>
      <p:ext uri="{BB962C8B-B14F-4D97-AF65-F5344CB8AC3E}">
        <p14:creationId xmlns:p14="http://schemas.microsoft.com/office/powerpoint/2010/main" val="257482130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72" r:id="rId4"/>
    <p:sldLayoutId id="2147483716" r:id="rId5"/>
    <p:sldLayoutId id="2147483717" r:id="rId6"/>
    <p:sldLayoutId id="2147483718" r:id="rId7"/>
    <p:sldLayoutId id="2147483719" r:id="rId8"/>
    <p:sldLayoutId id="2147483720" r:id="rId9"/>
    <p:sldLayoutId id="2147483721" r:id="rId10"/>
    <p:sldLayoutId id="2147483821" r:id="rId11"/>
    <p:sldLayoutId id="2147483722" r:id="rId12"/>
    <p:sldLayoutId id="2147483723" r:id="rId13"/>
    <p:sldLayoutId id="2147483724" r:id="rId14"/>
    <p:sldLayoutId id="2147483725" r:id="rId15"/>
    <p:sldLayoutId id="2147483726" r:id="rId16"/>
    <p:sldLayoutId id="2147483727" r:id="rId17"/>
  </p:sldLayoutIdLst>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79">
          <p15:clr>
            <a:srgbClr val="F26B43"/>
          </p15:clr>
        </p15:guide>
        <p15:guide id="3" pos="7219">
          <p15:clr>
            <a:srgbClr val="F26B43"/>
          </p15:clr>
        </p15:guide>
        <p15:guide id="4" orient="horz" pos="3867">
          <p15:clr>
            <a:srgbClr val="F26B43"/>
          </p15:clr>
        </p15:guide>
        <p15:guide id="6" orient="horz" pos="1094">
          <p15:clr>
            <a:srgbClr val="F26B43"/>
          </p15:clr>
        </p15:guide>
        <p15:guide id="7" orient="horz" pos="4118">
          <p15:clr>
            <a:srgbClr val="F26B43"/>
          </p15:clr>
        </p15:guide>
        <p15:guide id="8" pos="3840">
          <p15:clr>
            <a:srgbClr val="F26B43"/>
          </p15:clr>
        </p15:guide>
        <p15:guide id="9" pos="4061">
          <p15:clr>
            <a:srgbClr val="F26B43"/>
          </p15:clr>
        </p15:guide>
        <p15:guide id="10" orient="horz" pos="53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FE7B97A-5242-4CC4-9DC4-2469505B9DAC}"/>
              </a:ext>
            </a:extLst>
          </p:cNvPr>
          <p:cNvGrpSpPr/>
          <p:nvPr userDrawn="1"/>
        </p:nvGrpSpPr>
        <p:grpSpPr>
          <a:xfrm>
            <a:off x="304874" y="305682"/>
            <a:ext cx="468165" cy="537098"/>
            <a:chOff x="477838" y="431800"/>
            <a:chExt cx="517525" cy="593726"/>
          </a:xfrm>
          <a:solidFill>
            <a:schemeClr val="accent1"/>
          </a:solidFill>
        </p:grpSpPr>
        <p:sp>
          <p:nvSpPr>
            <p:cNvPr id="15" name="Oval 5">
              <a:extLst>
                <a:ext uri="{FF2B5EF4-FFF2-40B4-BE49-F238E27FC236}">
                  <a16:creationId xmlns:a16="http://schemas.microsoft.com/office/drawing/2014/main" id="{BEBF549D-69EA-44BC-9DDE-7ABB3BE3D74E}"/>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2CE9197-350B-42FA-A177-F2E727C67811}"/>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C3CFAE6-9A31-42F0-A460-B18FA5C02C07}"/>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2" name="Title Placeholder 1">
            <a:extLst>
              <a:ext uri="{FF2B5EF4-FFF2-40B4-BE49-F238E27FC236}">
                <a16:creationId xmlns:a16="http://schemas.microsoft.com/office/drawing/2014/main" id="{D6D778D6-0D4B-4E7D-B74F-DD8754E20254}"/>
              </a:ext>
            </a:extLst>
          </p:cNvPr>
          <p:cNvSpPr>
            <a:spLocks noGrp="1"/>
          </p:cNvSpPr>
          <p:nvPr>
            <p:ph type="title"/>
          </p:nvPr>
        </p:nvSpPr>
        <p:spPr>
          <a:xfrm>
            <a:off x="1077913" y="568890"/>
            <a:ext cx="10382250" cy="350205"/>
          </a:xfrm>
          <a:prstGeom prst="rect">
            <a:avLst/>
          </a:prstGeom>
        </p:spPr>
        <p:txBody>
          <a:bodyPr vert="horz" lIns="0" tIns="0" rIns="0" bIns="0" rtlCol="0" anchor="t">
            <a:noAutofit/>
          </a:bodyPr>
          <a:lstStyle/>
          <a:p>
            <a:r>
              <a:rPr lang="en-US"/>
              <a:t>Add title</a:t>
            </a:r>
            <a:endParaRPr lang="en-GB"/>
          </a:p>
        </p:txBody>
      </p:sp>
      <p:sp>
        <p:nvSpPr>
          <p:cNvPr id="3" name="Text Placeholder 2">
            <a:extLst>
              <a:ext uri="{FF2B5EF4-FFF2-40B4-BE49-F238E27FC236}">
                <a16:creationId xmlns:a16="http://schemas.microsoft.com/office/drawing/2014/main" id="{E91EFB6B-95A6-4D25-B17C-582DC442E811}"/>
              </a:ext>
            </a:extLst>
          </p:cNvPr>
          <p:cNvSpPr>
            <a:spLocks noGrp="1"/>
          </p:cNvSpPr>
          <p:nvPr>
            <p:ph type="body" idx="1"/>
          </p:nvPr>
        </p:nvSpPr>
        <p:spPr>
          <a:xfrm>
            <a:off x="1077913" y="1749236"/>
            <a:ext cx="10382249" cy="4380101"/>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3B9CD407-AA9F-4F18-961C-91FBA75E0BDD}"/>
              </a:ext>
            </a:extLst>
          </p:cNvPr>
          <p:cNvSpPr txBox="1"/>
          <p:nvPr userDrawn="1"/>
        </p:nvSpPr>
        <p:spPr>
          <a:xfrm>
            <a:off x="7377048" y="6444110"/>
            <a:ext cx="4101220" cy="108642"/>
          </a:xfrm>
          <a:prstGeom prst="rect">
            <a:avLst/>
          </a:prstGeom>
          <a:noFill/>
        </p:spPr>
        <p:txBody>
          <a:bodyPr wrap="square" lIns="0" tIns="0" rIns="0" bIns="0" rtlCol="0">
            <a:noAutofit/>
          </a:bodyPr>
          <a:lstStyle/>
          <a:p>
            <a:pPr algn="r"/>
            <a:r>
              <a:rPr lang="en-GB" sz="800">
                <a:solidFill>
                  <a:schemeClr val="accent3"/>
                </a:solidFill>
              </a:rPr>
              <a:t>Potter Clarkson      </a:t>
            </a:r>
            <a:fld id="{A7426002-D153-4EB7-B6D5-82FFDFA19AE3}" type="slidenum">
              <a:rPr lang="en-GB" sz="800" b="1" smtClean="0">
                <a:solidFill>
                  <a:schemeClr val="accent1"/>
                </a:solidFill>
              </a:rPr>
              <a:t>‹#›</a:t>
            </a:fld>
            <a:endParaRPr lang="en-GB" sz="800" b="1">
              <a:solidFill>
                <a:schemeClr val="accent1"/>
              </a:solidFill>
            </a:endParaRPr>
          </a:p>
        </p:txBody>
      </p:sp>
    </p:spTree>
    <p:extLst>
      <p:ext uri="{BB962C8B-B14F-4D97-AF65-F5344CB8AC3E}">
        <p14:creationId xmlns:p14="http://schemas.microsoft.com/office/powerpoint/2010/main" val="2970725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73" r:id="rId4"/>
    <p:sldLayoutId id="2147483732" r:id="rId5"/>
    <p:sldLayoutId id="2147483733" r:id="rId6"/>
    <p:sldLayoutId id="2147483734" r:id="rId7"/>
    <p:sldLayoutId id="2147483735" r:id="rId8"/>
    <p:sldLayoutId id="2147483736" r:id="rId9"/>
    <p:sldLayoutId id="2147483737" r:id="rId10"/>
    <p:sldLayoutId id="2147483822"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79">
          <p15:clr>
            <a:srgbClr val="F26B43"/>
          </p15:clr>
        </p15:guide>
        <p15:guide id="3" pos="7219">
          <p15:clr>
            <a:srgbClr val="F26B43"/>
          </p15:clr>
        </p15:guide>
        <p15:guide id="4" orient="horz" pos="3867">
          <p15:clr>
            <a:srgbClr val="F26B43"/>
          </p15:clr>
        </p15:guide>
        <p15:guide id="6" orient="horz" pos="1094">
          <p15:clr>
            <a:srgbClr val="F26B43"/>
          </p15:clr>
        </p15:guide>
        <p15:guide id="7" orient="horz" pos="4118">
          <p15:clr>
            <a:srgbClr val="F26B43"/>
          </p15:clr>
        </p15:guide>
        <p15:guide id="8" pos="3840">
          <p15:clr>
            <a:srgbClr val="F26B43"/>
          </p15:clr>
        </p15:guide>
        <p15:guide id="9" pos="4061">
          <p15:clr>
            <a:srgbClr val="F26B43"/>
          </p15:clr>
        </p15:guide>
        <p15:guide id="10" orient="horz" pos="53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FE7B97A-5242-4CC4-9DC4-2469505B9DAC}"/>
              </a:ext>
            </a:extLst>
          </p:cNvPr>
          <p:cNvGrpSpPr/>
          <p:nvPr userDrawn="1"/>
        </p:nvGrpSpPr>
        <p:grpSpPr>
          <a:xfrm>
            <a:off x="304874" y="305682"/>
            <a:ext cx="468165" cy="537098"/>
            <a:chOff x="477838" y="431800"/>
            <a:chExt cx="517525" cy="593726"/>
          </a:xfrm>
          <a:solidFill>
            <a:schemeClr val="accent1"/>
          </a:solidFill>
        </p:grpSpPr>
        <p:sp>
          <p:nvSpPr>
            <p:cNvPr id="15" name="Oval 5">
              <a:extLst>
                <a:ext uri="{FF2B5EF4-FFF2-40B4-BE49-F238E27FC236}">
                  <a16:creationId xmlns:a16="http://schemas.microsoft.com/office/drawing/2014/main" id="{BEBF549D-69EA-44BC-9DDE-7ABB3BE3D74E}"/>
                </a:ext>
              </a:extLst>
            </p:cNvPr>
            <p:cNvSpPr>
              <a:spLocks noChangeArrowheads="1"/>
            </p:cNvSpPr>
            <p:nvPr userDrawn="1"/>
          </p:nvSpPr>
          <p:spPr bwMode="auto">
            <a:xfrm>
              <a:off x="617538" y="609600"/>
              <a:ext cx="238125" cy="238125"/>
            </a:xfrm>
            <a:prstGeom prst="ellipse">
              <a:avLst/>
            </a:pr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2CE9197-350B-42FA-A177-F2E727C67811}"/>
                </a:ext>
              </a:extLst>
            </p:cNvPr>
            <p:cNvSpPr>
              <a:spLocks/>
            </p:cNvSpPr>
            <p:nvPr userDrawn="1"/>
          </p:nvSpPr>
          <p:spPr bwMode="auto">
            <a:xfrm>
              <a:off x="620713" y="795338"/>
              <a:ext cx="374650" cy="230188"/>
            </a:xfrm>
            <a:custGeom>
              <a:avLst/>
              <a:gdLst>
                <a:gd name="T0" fmla="*/ 0 w 236"/>
                <a:gd name="T1" fmla="*/ 51 h 145"/>
                <a:gd name="T2" fmla="*/ 0 w 236"/>
                <a:gd name="T3" fmla="*/ 103 h 145"/>
                <a:gd name="T4" fmla="*/ 73 w 236"/>
                <a:gd name="T5" fmla="*/ 145 h 145"/>
                <a:gd name="T6" fmla="*/ 236 w 236"/>
                <a:gd name="T7" fmla="*/ 51 h 145"/>
                <a:gd name="T8" fmla="*/ 236 w 236"/>
                <a:gd name="T9" fmla="*/ 0 h 145"/>
                <a:gd name="T10" fmla="*/ 73 w 236"/>
                <a:gd name="T11" fmla="*/ 93 h 145"/>
                <a:gd name="T12" fmla="*/ 0 w 236"/>
                <a:gd name="T13" fmla="*/ 51 h 145"/>
              </a:gdLst>
              <a:ahLst/>
              <a:cxnLst>
                <a:cxn ang="0">
                  <a:pos x="T0" y="T1"/>
                </a:cxn>
                <a:cxn ang="0">
                  <a:pos x="T2" y="T3"/>
                </a:cxn>
                <a:cxn ang="0">
                  <a:pos x="T4" y="T5"/>
                </a:cxn>
                <a:cxn ang="0">
                  <a:pos x="T6" y="T7"/>
                </a:cxn>
                <a:cxn ang="0">
                  <a:pos x="T8" y="T9"/>
                </a:cxn>
                <a:cxn ang="0">
                  <a:pos x="T10" y="T11"/>
                </a:cxn>
                <a:cxn ang="0">
                  <a:pos x="T12" y="T13"/>
                </a:cxn>
              </a:cxnLst>
              <a:rect l="0" t="0" r="r" b="b"/>
              <a:pathLst>
                <a:path w="236" h="145">
                  <a:moveTo>
                    <a:pt x="0" y="51"/>
                  </a:moveTo>
                  <a:lnTo>
                    <a:pt x="0" y="103"/>
                  </a:lnTo>
                  <a:lnTo>
                    <a:pt x="73" y="145"/>
                  </a:lnTo>
                  <a:lnTo>
                    <a:pt x="236" y="51"/>
                  </a:lnTo>
                  <a:lnTo>
                    <a:pt x="236" y="0"/>
                  </a:lnTo>
                  <a:lnTo>
                    <a:pt x="73" y="93"/>
                  </a:lnTo>
                  <a:lnTo>
                    <a:pt x="0" y="51"/>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EC3CFAE6-9A31-42F0-A460-B18FA5C02C07}"/>
                </a:ext>
              </a:extLst>
            </p:cNvPr>
            <p:cNvSpPr>
              <a:spLocks/>
            </p:cNvSpPr>
            <p:nvPr userDrawn="1"/>
          </p:nvSpPr>
          <p:spPr bwMode="auto">
            <a:xfrm>
              <a:off x="477838" y="431800"/>
              <a:ext cx="517525" cy="485775"/>
            </a:xfrm>
            <a:custGeom>
              <a:avLst/>
              <a:gdLst>
                <a:gd name="T0" fmla="*/ 0 w 326"/>
                <a:gd name="T1" fmla="*/ 93 h 306"/>
                <a:gd name="T2" fmla="*/ 0 w 326"/>
                <a:gd name="T3" fmla="*/ 280 h 306"/>
                <a:gd name="T4" fmla="*/ 45 w 326"/>
                <a:gd name="T5" fmla="*/ 306 h 306"/>
                <a:gd name="T6" fmla="*/ 45 w 326"/>
                <a:gd name="T7" fmla="*/ 119 h 306"/>
                <a:gd name="T8" fmla="*/ 163 w 326"/>
                <a:gd name="T9" fmla="*/ 52 h 306"/>
                <a:gd name="T10" fmla="*/ 281 w 326"/>
                <a:gd name="T11" fmla="*/ 119 h 306"/>
                <a:gd name="T12" fmla="*/ 281 w 326"/>
                <a:gd name="T13" fmla="*/ 203 h 306"/>
                <a:gd name="T14" fmla="*/ 326 w 326"/>
                <a:gd name="T15" fmla="*/ 177 h 306"/>
                <a:gd name="T16" fmla="*/ 326 w 326"/>
                <a:gd name="T17" fmla="*/ 93 h 306"/>
                <a:gd name="T18" fmla="*/ 163 w 326"/>
                <a:gd name="T19" fmla="*/ 0 h 306"/>
                <a:gd name="T20" fmla="*/ 0 w 326"/>
                <a:gd name="T21" fmla="*/ 9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06">
                  <a:moveTo>
                    <a:pt x="0" y="93"/>
                  </a:moveTo>
                  <a:lnTo>
                    <a:pt x="0" y="280"/>
                  </a:lnTo>
                  <a:lnTo>
                    <a:pt x="45" y="306"/>
                  </a:lnTo>
                  <a:lnTo>
                    <a:pt x="45" y="119"/>
                  </a:lnTo>
                  <a:lnTo>
                    <a:pt x="163" y="52"/>
                  </a:lnTo>
                  <a:lnTo>
                    <a:pt x="281" y="119"/>
                  </a:lnTo>
                  <a:lnTo>
                    <a:pt x="281" y="203"/>
                  </a:lnTo>
                  <a:lnTo>
                    <a:pt x="326" y="177"/>
                  </a:lnTo>
                  <a:lnTo>
                    <a:pt x="326" y="93"/>
                  </a:lnTo>
                  <a:lnTo>
                    <a:pt x="163" y="0"/>
                  </a:lnTo>
                  <a:lnTo>
                    <a:pt x="0" y="93"/>
                  </a:lnTo>
                  <a:close/>
                </a:path>
              </a:pathLst>
            </a:custGeom>
            <a:grpFill/>
            <a:ln>
              <a:noFill/>
            </a:ln>
          </p:spPr>
          <p:txBody>
            <a:bodyPr vert="horz" wrap="square" lIns="91440" tIns="45720" rIns="91440" bIns="45720" numCol="1" anchor="ctr" anchorCtr="0" compatLnSpc="1">
              <a:prstTxWarp prst="textNoShape">
                <a:avLst/>
              </a:prstTxWarp>
            </a:bodyPr>
            <a:lstStyle/>
            <a:p>
              <a:endParaRPr lang="en-GB"/>
            </a:p>
          </p:txBody>
        </p:sp>
      </p:grpSp>
      <p:sp>
        <p:nvSpPr>
          <p:cNvPr id="2" name="Title Placeholder 1">
            <a:extLst>
              <a:ext uri="{FF2B5EF4-FFF2-40B4-BE49-F238E27FC236}">
                <a16:creationId xmlns:a16="http://schemas.microsoft.com/office/drawing/2014/main" id="{D6D778D6-0D4B-4E7D-B74F-DD8754E20254}"/>
              </a:ext>
            </a:extLst>
          </p:cNvPr>
          <p:cNvSpPr>
            <a:spLocks noGrp="1"/>
          </p:cNvSpPr>
          <p:nvPr>
            <p:ph type="title"/>
          </p:nvPr>
        </p:nvSpPr>
        <p:spPr>
          <a:xfrm>
            <a:off x="1077913" y="568890"/>
            <a:ext cx="10382250" cy="350205"/>
          </a:xfrm>
          <a:prstGeom prst="rect">
            <a:avLst/>
          </a:prstGeom>
        </p:spPr>
        <p:txBody>
          <a:bodyPr vert="horz" lIns="0" tIns="0" rIns="0" bIns="0" rtlCol="0" anchor="t">
            <a:noAutofit/>
          </a:bodyPr>
          <a:lstStyle/>
          <a:p>
            <a:r>
              <a:rPr lang="en-US"/>
              <a:t>Add title</a:t>
            </a:r>
            <a:endParaRPr lang="en-GB"/>
          </a:p>
        </p:txBody>
      </p:sp>
      <p:sp>
        <p:nvSpPr>
          <p:cNvPr id="3" name="Text Placeholder 2">
            <a:extLst>
              <a:ext uri="{FF2B5EF4-FFF2-40B4-BE49-F238E27FC236}">
                <a16:creationId xmlns:a16="http://schemas.microsoft.com/office/drawing/2014/main" id="{E91EFB6B-95A6-4D25-B17C-582DC442E811}"/>
              </a:ext>
            </a:extLst>
          </p:cNvPr>
          <p:cNvSpPr>
            <a:spLocks noGrp="1"/>
          </p:cNvSpPr>
          <p:nvPr>
            <p:ph type="body" idx="1"/>
          </p:nvPr>
        </p:nvSpPr>
        <p:spPr>
          <a:xfrm>
            <a:off x="1077913" y="1749236"/>
            <a:ext cx="10382249" cy="4380101"/>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Box 8">
            <a:extLst>
              <a:ext uri="{FF2B5EF4-FFF2-40B4-BE49-F238E27FC236}">
                <a16:creationId xmlns:a16="http://schemas.microsoft.com/office/drawing/2014/main" id="{5784B46C-AE0E-48C4-98CB-4496C4B9FECA}"/>
              </a:ext>
            </a:extLst>
          </p:cNvPr>
          <p:cNvSpPr txBox="1"/>
          <p:nvPr userDrawn="1"/>
        </p:nvSpPr>
        <p:spPr>
          <a:xfrm>
            <a:off x="7377048" y="6444110"/>
            <a:ext cx="4101220" cy="108642"/>
          </a:xfrm>
          <a:prstGeom prst="rect">
            <a:avLst/>
          </a:prstGeom>
          <a:noFill/>
        </p:spPr>
        <p:txBody>
          <a:bodyPr wrap="square" lIns="0" tIns="0" rIns="0" bIns="0" rtlCol="0">
            <a:noAutofit/>
          </a:bodyPr>
          <a:lstStyle/>
          <a:p>
            <a:pPr algn="r"/>
            <a:r>
              <a:rPr lang="en-GB" sz="800">
                <a:solidFill>
                  <a:schemeClr val="accent3"/>
                </a:solidFill>
              </a:rPr>
              <a:t>Potter Clarkson      </a:t>
            </a:r>
            <a:fld id="{A7426002-D153-4EB7-B6D5-82FFDFA19AE3}" type="slidenum">
              <a:rPr lang="en-GB" sz="800" b="1" smtClean="0">
                <a:solidFill>
                  <a:schemeClr val="accent1"/>
                </a:solidFill>
              </a:rPr>
              <a:t>‹#›</a:t>
            </a:fld>
            <a:endParaRPr lang="en-GB" sz="800" b="1">
              <a:solidFill>
                <a:schemeClr val="accent1"/>
              </a:solidFill>
            </a:endParaRPr>
          </a:p>
        </p:txBody>
      </p:sp>
    </p:spTree>
    <p:extLst>
      <p:ext uri="{BB962C8B-B14F-4D97-AF65-F5344CB8AC3E}">
        <p14:creationId xmlns:p14="http://schemas.microsoft.com/office/powerpoint/2010/main" val="39036329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74" r:id="rId4"/>
    <p:sldLayoutId id="2147483748" r:id="rId5"/>
    <p:sldLayoutId id="2147483749" r:id="rId6"/>
    <p:sldLayoutId id="2147483750" r:id="rId7"/>
    <p:sldLayoutId id="2147483751" r:id="rId8"/>
    <p:sldLayoutId id="2147483752" r:id="rId9"/>
    <p:sldLayoutId id="2147483753" r:id="rId10"/>
    <p:sldLayoutId id="214748382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79">
          <p15:clr>
            <a:srgbClr val="F26B43"/>
          </p15:clr>
        </p15:guide>
        <p15:guide id="3" pos="7219">
          <p15:clr>
            <a:srgbClr val="F26B43"/>
          </p15:clr>
        </p15:guide>
        <p15:guide id="4" orient="horz" pos="3867">
          <p15:clr>
            <a:srgbClr val="F26B43"/>
          </p15:clr>
        </p15:guide>
        <p15:guide id="6" orient="horz" pos="1094">
          <p15:clr>
            <a:srgbClr val="F26B43"/>
          </p15:clr>
        </p15:guide>
        <p15:guide id="7" orient="horz" pos="4118">
          <p15:clr>
            <a:srgbClr val="F26B43"/>
          </p15:clr>
        </p15:guide>
        <p15:guide id="8" pos="3840">
          <p15:clr>
            <a:srgbClr val="F26B43"/>
          </p15:clr>
        </p15:guide>
        <p15:guide id="9" pos="4061">
          <p15:clr>
            <a:srgbClr val="F26B43"/>
          </p15:clr>
        </p15:guide>
        <p15:guide id="10" orient="horz" pos="5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76116B5-15E6-CCF7-F0AD-69428365AFB2}"/>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7A5EDE8-20B8-6E79-7478-7D4F8FC0378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5B1E844-DB80-A707-7EBA-0F7B43F53A3C}"/>
              </a:ext>
            </a:extLst>
          </p:cNvPr>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46C408E9-AEB6-4444-808F-BBF6C1FDD1A3}" type="datetimeFigureOut">
              <a:rPr lang="en-US"/>
              <a:pPr>
                <a:defRPr/>
              </a:pPr>
              <a:t>1/24/2023</a:t>
            </a:fld>
            <a:endParaRPr lang="en-US"/>
          </a:p>
        </p:txBody>
      </p:sp>
      <p:sp>
        <p:nvSpPr>
          <p:cNvPr id="5" name="Footer Placeholder 4">
            <a:extLst>
              <a:ext uri="{FF2B5EF4-FFF2-40B4-BE49-F238E27FC236}">
                <a16:creationId xmlns:a16="http://schemas.microsoft.com/office/drawing/2014/main" id="{BADDF370-E658-BD7C-77DE-4E1D6280A688}"/>
              </a:ext>
            </a:extLst>
          </p:cNvPr>
          <p:cNvSpPr>
            <a:spLocks noGrp="1"/>
          </p:cNvSpPr>
          <p:nvPr>
            <p:ph type="ftr" sz="quarter" idx="3"/>
          </p:nvPr>
        </p:nvSpPr>
        <p:spPr>
          <a:xfrm>
            <a:off x="4038600" y="6356351"/>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US"/>
          </a:p>
        </p:txBody>
      </p:sp>
      <p:sp>
        <p:nvSpPr>
          <p:cNvPr id="6" name="Slide Number Placeholder 5">
            <a:extLst>
              <a:ext uri="{FF2B5EF4-FFF2-40B4-BE49-F238E27FC236}">
                <a16:creationId xmlns:a16="http://schemas.microsoft.com/office/drawing/2014/main" id="{09218D0A-AC5F-F6CC-D1B6-47AD011BB4C2}"/>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082FD92-1CD0-4B6B-81B0-2451143D4A06}" type="slidenum">
              <a:rPr lang="en-US" altLang="en-US"/>
              <a:pPr>
                <a:defRPr/>
              </a:pPr>
              <a:t>‹#›</a:t>
            </a:fld>
            <a:endParaRPr lang="en-US" altLang="en-US"/>
          </a:p>
        </p:txBody>
      </p:sp>
    </p:spTree>
    <p:extLst>
      <p:ext uri="{BB962C8B-B14F-4D97-AF65-F5344CB8AC3E}">
        <p14:creationId xmlns:p14="http://schemas.microsoft.com/office/powerpoint/2010/main" val="3869612360"/>
      </p:ext>
    </p:extLst>
  </p:cSld>
  <p:clrMap bg1="lt1" tx1="dk1" bg2="lt2" tx2="dk2" accent1="accent1" accent2="accent2" accent3="accent3" accent4="accent4" accent5="accent5" accent6="accent6" hlink="hlink" folHlink="folHlink"/>
  <p:sldLayoutIdLst>
    <p:sldLayoutId id="2147484158"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34.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hyperlink" Target="https://www.bailii.org/ew/cases/EWHC/Patents/2022/2034.html#_Toc110281398" TargetMode="Externa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hyperlink" Target="https://www.bailii.org/ew/cases/EWHC/Patents/2022/2034.html#_Toc110281398" TargetMode="Externa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hyperlink" Target="https://www.tiktok.com/community-guidelines" TargetMode="External"/><Relationship Id="rId2" Type="http://schemas.openxmlformats.org/officeDocument/2006/relationships/hyperlink" Target="https://www.tiktok.com/en/terms-of-use" TargetMode="Externa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5C"/>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4E16681E-5CBB-D030-009C-08D451AE85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851" y="333375"/>
            <a:ext cx="28035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5">
            <a:extLst>
              <a:ext uri="{FF2B5EF4-FFF2-40B4-BE49-F238E27FC236}">
                <a16:creationId xmlns:a16="http://schemas.microsoft.com/office/drawing/2014/main" id="{1DE6B771-DB12-AC56-ACA7-FCAF582B853B}"/>
              </a:ext>
            </a:extLst>
          </p:cNvPr>
          <p:cNvSpPr txBox="1">
            <a:spLocks noChangeArrowheads="1"/>
          </p:cNvSpPr>
          <p:nvPr/>
        </p:nvSpPr>
        <p:spPr bwMode="auto">
          <a:xfrm>
            <a:off x="8642351" y="6350001"/>
            <a:ext cx="18002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914400" fontAlgn="base">
              <a:lnSpc>
                <a:spcPct val="100000"/>
              </a:lnSpc>
              <a:spcBef>
                <a:spcPct val="0"/>
              </a:spcBef>
              <a:spcAft>
                <a:spcPct val="0"/>
              </a:spcAft>
              <a:buNone/>
            </a:pPr>
            <a:r>
              <a:rPr lang="en-US" altLang="en-US" sz="1000">
                <a:solidFill>
                  <a:prstClr val="white"/>
                </a:solidFill>
                <a:latin typeface="Arial" panose="020B0604020202020204" pitchFamily="34" charset="0"/>
              </a:rPr>
              <a:t>www.citma.org.uk</a:t>
            </a:r>
          </a:p>
        </p:txBody>
      </p:sp>
      <p:sp>
        <p:nvSpPr>
          <p:cNvPr id="3076" name="Title 1">
            <a:extLst>
              <a:ext uri="{FF2B5EF4-FFF2-40B4-BE49-F238E27FC236}">
                <a16:creationId xmlns:a16="http://schemas.microsoft.com/office/drawing/2014/main" id="{824FBFF0-4BC1-26BE-92C0-27B2066F3357}"/>
              </a:ext>
            </a:extLst>
          </p:cNvPr>
          <p:cNvSpPr>
            <a:spLocks noGrp="1"/>
          </p:cNvSpPr>
          <p:nvPr>
            <p:ph type="ctrTitle"/>
          </p:nvPr>
        </p:nvSpPr>
        <p:spPr>
          <a:xfrm>
            <a:off x="2251074" y="2306583"/>
            <a:ext cx="7689851" cy="2244834"/>
          </a:xfrm>
        </p:spPr>
        <p:txBody>
          <a:bodyPr/>
          <a:lstStyle/>
          <a:p>
            <a:r>
              <a:rPr lang="en-GB" alt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t>CITMA Seminar - Online infringement</a:t>
            </a:r>
            <a:br>
              <a:rPr lang="en-GB" alt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br>
            <a:br>
              <a:rPr lang="en-GB" altLang="en-US" sz="3200"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Tackling infringement on social media</a:t>
            </a:r>
            <a:br>
              <a:rPr lang="en-GB" altLang="en-US" sz="3200" dirty="0">
                <a:cs typeface="Times New Roman" panose="02020603050405020304" pitchFamily="18" charset="0"/>
              </a:rPr>
            </a:br>
            <a:br>
              <a:rPr lang="en-US" altLang="en-US" sz="2400" dirty="0"/>
            </a:br>
            <a:r>
              <a:rPr lang="en-US" altLang="en-US" sz="2400" dirty="0">
                <a:solidFill>
                  <a:schemeClr val="bg1"/>
                </a:solidFill>
                <a:latin typeface="Arial" panose="020B0604020202020204" pitchFamily="34" charset="0"/>
                <a:cs typeface="Arial" panose="020B0604020202020204" pitchFamily="34" charset="0"/>
              </a:rPr>
              <a:t>Becky Knott, Potter Clarkson</a:t>
            </a:r>
            <a:endParaRPr lang="en-GB"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9603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Facebook (and Instagram)</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8" name="Picture 2" descr="Facebook Logo and symbol, meaning, history, PNG, brand">
            <a:extLst>
              <a:ext uri="{FF2B5EF4-FFF2-40B4-BE49-F238E27FC236}">
                <a16:creationId xmlns:a16="http://schemas.microsoft.com/office/drawing/2014/main" id="{18844495-746F-9B49-2C46-FB370D206F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75" t="847" r="20276" b="2242"/>
          <a:stretch/>
        </p:blipFill>
        <p:spPr bwMode="auto">
          <a:xfrm>
            <a:off x="9915031" y="127815"/>
            <a:ext cx="1634818" cy="1665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2CCA93A-0A65-E198-ACA8-741E2601C647}"/>
              </a:ext>
            </a:extLst>
          </p:cNvPr>
          <p:cNvPicPr>
            <a:picLocks noChangeAspect="1"/>
          </p:cNvPicPr>
          <p:nvPr/>
        </p:nvPicPr>
        <p:blipFill>
          <a:blip r:embed="rId3"/>
          <a:stretch>
            <a:fillRect/>
          </a:stretch>
        </p:blipFill>
        <p:spPr>
          <a:xfrm>
            <a:off x="2673389" y="1360170"/>
            <a:ext cx="6845221" cy="5318832"/>
          </a:xfrm>
          <a:prstGeom prst="rect">
            <a:avLst/>
          </a:prstGeom>
        </p:spPr>
      </p:pic>
    </p:spTree>
    <p:extLst>
      <p:ext uri="{BB962C8B-B14F-4D97-AF65-F5344CB8AC3E}">
        <p14:creationId xmlns:p14="http://schemas.microsoft.com/office/powerpoint/2010/main" val="223560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Facebook (and Instagram)</a:t>
            </a:r>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8" name="Picture 2" descr="Facebook Logo and symbol, meaning, history, PNG, brand">
            <a:extLst>
              <a:ext uri="{FF2B5EF4-FFF2-40B4-BE49-F238E27FC236}">
                <a16:creationId xmlns:a16="http://schemas.microsoft.com/office/drawing/2014/main" id="{18844495-746F-9B49-2C46-FB370D206F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75" t="847" r="20276" b="2242"/>
          <a:stretch/>
        </p:blipFill>
        <p:spPr bwMode="auto">
          <a:xfrm>
            <a:off x="9915031" y="127815"/>
            <a:ext cx="1634818" cy="1665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90A2D7F-1D9F-4FB6-D5E6-714F4F15AD7B}"/>
              </a:ext>
            </a:extLst>
          </p:cNvPr>
          <p:cNvPicPr>
            <a:picLocks noChangeAspect="1"/>
          </p:cNvPicPr>
          <p:nvPr/>
        </p:nvPicPr>
        <p:blipFill>
          <a:blip r:embed="rId3"/>
          <a:stretch>
            <a:fillRect/>
          </a:stretch>
        </p:blipFill>
        <p:spPr>
          <a:xfrm>
            <a:off x="1999250" y="1528337"/>
            <a:ext cx="8193500" cy="4474186"/>
          </a:xfrm>
          <a:prstGeom prst="rect">
            <a:avLst/>
          </a:prstGeom>
        </p:spPr>
      </p:pic>
    </p:spTree>
    <p:extLst>
      <p:ext uri="{BB962C8B-B14F-4D97-AF65-F5344CB8AC3E}">
        <p14:creationId xmlns:p14="http://schemas.microsoft.com/office/powerpoint/2010/main" val="145710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Twitter</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3" name="Picture 8">
            <a:extLst>
              <a:ext uri="{FF2B5EF4-FFF2-40B4-BE49-F238E27FC236}">
                <a16:creationId xmlns:a16="http://schemas.microsoft.com/office/drawing/2014/main" id="{61FE2E71-F996-403E-C348-4D6C828D0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8566" y="315048"/>
            <a:ext cx="1898770" cy="1561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7AAFE1C-A539-C25F-355A-DBD3E31151CD}"/>
              </a:ext>
            </a:extLst>
          </p:cNvPr>
          <p:cNvPicPr>
            <a:picLocks noChangeAspect="1"/>
          </p:cNvPicPr>
          <p:nvPr/>
        </p:nvPicPr>
        <p:blipFill>
          <a:blip r:embed="rId3"/>
          <a:stretch>
            <a:fillRect/>
          </a:stretch>
        </p:blipFill>
        <p:spPr>
          <a:xfrm>
            <a:off x="2284690" y="1470304"/>
            <a:ext cx="7503876" cy="4953364"/>
          </a:xfrm>
          <a:prstGeom prst="rect">
            <a:avLst/>
          </a:prstGeom>
        </p:spPr>
      </p:pic>
    </p:spTree>
    <p:extLst>
      <p:ext uri="{BB962C8B-B14F-4D97-AF65-F5344CB8AC3E}">
        <p14:creationId xmlns:p14="http://schemas.microsoft.com/office/powerpoint/2010/main" val="2768799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Twitter</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3" name="Picture 8">
            <a:extLst>
              <a:ext uri="{FF2B5EF4-FFF2-40B4-BE49-F238E27FC236}">
                <a16:creationId xmlns:a16="http://schemas.microsoft.com/office/drawing/2014/main" id="{61FE2E71-F996-403E-C348-4D6C828D0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8566" y="315048"/>
            <a:ext cx="1898770" cy="1561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2236270-F030-5E2F-8170-FD1C3BC91DBA}"/>
              </a:ext>
            </a:extLst>
          </p:cNvPr>
          <p:cNvPicPr>
            <a:picLocks noChangeAspect="1"/>
          </p:cNvPicPr>
          <p:nvPr/>
        </p:nvPicPr>
        <p:blipFill>
          <a:blip r:embed="rId3"/>
          <a:stretch>
            <a:fillRect/>
          </a:stretch>
        </p:blipFill>
        <p:spPr>
          <a:xfrm>
            <a:off x="2663301" y="1347711"/>
            <a:ext cx="6991416" cy="5306103"/>
          </a:xfrm>
          <a:prstGeom prst="rect">
            <a:avLst/>
          </a:prstGeom>
        </p:spPr>
      </p:pic>
    </p:spTree>
    <p:extLst>
      <p:ext uri="{BB962C8B-B14F-4D97-AF65-F5344CB8AC3E}">
        <p14:creationId xmlns:p14="http://schemas.microsoft.com/office/powerpoint/2010/main" val="135601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Twitter</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3" name="Picture 8">
            <a:extLst>
              <a:ext uri="{FF2B5EF4-FFF2-40B4-BE49-F238E27FC236}">
                <a16:creationId xmlns:a16="http://schemas.microsoft.com/office/drawing/2014/main" id="{61FE2E71-F996-403E-C348-4D6C828D0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8566" y="315048"/>
            <a:ext cx="1898770" cy="1561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1AC3393-ED12-D793-FC9A-E86F954A8F71}"/>
              </a:ext>
            </a:extLst>
          </p:cNvPr>
          <p:cNvPicPr>
            <a:picLocks noChangeAspect="1"/>
          </p:cNvPicPr>
          <p:nvPr/>
        </p:nvPicPr>
        <p:blipFill>
          <a:blip r:embed="rId3"/>
          <a:stretch>
            <a:fillRect/>
          </a:stretch>
        </p:blipFill>
        <p:spPr>
          <a:xfrm>
            <a:off x="2762624" y="1095958"/>
            <a:ext cx="7012828" cy="5447113"/>
          </a:xfrm>
          <a:prstGeom prst="rect">
            <a:avLst/>
          </a:prstGeom>
        </p:spPr>
      </p:pic>
    </p:spTree>
    <p:extLst>
      <p:ext uri="{BB962C8B-B14F-4D97-AF65-F5344CB8AC3E}">
        <p14:creationId xmlns:p14="http://schemas.microsoft.com/office/powerpoint/2010/main" val="221626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Twitter</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3" name="Picture 8">
            <a:extLst>
              <a:ext uri="{FF2B5EF4-FFF2-40B4-BE49-F238E27FC236}">
                <a16:creationId xmlns:a16="http://schemas.microsoft.com/office/drawing/2014/main" id="{61FE2E71-F996-403E-C348-4D6C828D0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8566" y="315048"/>
            <a:ext cx="1898770" cy="1561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2C6865B-5D54-81E5-2CFB-928D359497B5}"/>
              </a:ext>
            </a:extLst>
          </p:cNvPr>
          <p:cNvPicPr>
            <a:picLocks noChangeAspect="1"/>
          </p:cNvPicPr>
          <p:nvPr/>
        </p:nvPicPr>
        <p:blipFill>
          <a:blip r:embed="rId3"/>
          <a:stretch>
            <a:fillRect/>
          </a:stretch>
        </p:blipFill>
        <p:spPr>
          <a:xfrm>
            <a:off x="2652307" y="1086812"/>
            <a:ext cx="6887386" cy="5467897"/>
          </a:xfrm>
          <a:prstGeom prst="rect">
            <a:avLst/>
          </a:prstGeom>
        </p:spPr>
      </p:pic>
    </p:spTree>
    <p:extLst>
      <p:ext uri="{BB962C8B-B14F-4D97-AF65-F5344CB8AC3E}">
        <p14:creationId xmlns:p14="http://schemas.microsoft.com/office/powerpoint/2010/main" val="189780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Twitter</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3" name="Picture 8">
            <a:extLst>
              <a:ext uri="{FF2B5EF4-FFF2-40B4-BE49-F238E27FC236}">
                <a16:creationId xmlns:a16="http://schemas.microsoft.com/office/drawing/2014/main" id="{61FE2E71-F996-403E-C348-4D6C828D0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8566" y="315048"/>
            <a:ext cx="1898770" cy="1561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EFD2499-ECCE-B378-E9CD-762F8D696663}"/>
              </a:ext>
            </a:extLst>
          </p:cNvPr>
          <p:cNvPicPr>
            <a:picLocks noChangeAspect="1"/>
          </p:cNvPicPr>
          <p:nvPr/>
        </p:nvPicPr>
        <p:blipFill>
          <a:blip r:embed="rId3"/>
          <a:stretch>
            <a:fillRect/>
          </a:stretch>
        </p:blipFill>
        <p:spPr>
          <a:xfrm>
            <a:off x="2608540" y="1076318"/>
            <a:ext cx="6952853" cy="5478391"/>
          </a:xfrm>
          <a:prstGeom prst="rect">
            <a:avLst/>
          </a:prstGeom>
        </p:spPr>
      </p:pic>
    </p:spTree>
    <p:extLst>
      <p:ext uri="{BB962C8B-B14F-4D97-AF65-F5344CB8AC3E}">
        <p14:creationId xmlns:p14="http://schemas.microsoft.com/office/powerpoint/2010/main" val="379828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Twitter</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3" name="Picture 8">
            <a:extLst>
              <a:ext uri="{FF2B5EF4-FFF2-40B4-BE49-F238E27FC236}">
                <a16:creationId xmlns:a16="http://schemas.microsoft.com/office/drawing/2014/main" id="{61FE2E71-F996-403E-C348-4D6C828D0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8566" y="315048"/>
            <a:ext cx="1898770" cy="1561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D7BA94D-7BC2-F1DD-4A04-CDD95703447A}"/>
              </a:ext>
            </a:extLst>
          </p:cNvPr>
          <p:cNvPicPr>
            <a:picLocks noChangeAspect="1"/>
          </p:cNvPicPr>
          <p:nvPr/>
        </p:nvPicPr>
        <p:blipFill>
          <a:blip r:embed="rId3"/>
          <a:stretch>
            <a:fillRect/>
          </a:stretch>
        </p:blipFill>
        <p:spPr>
          <a:xfrm>
            <a:off x="2078746" y="1320173"/>
            <a:ext cx="8034507" cy="5103495"/>
          </a:xfrm>
          <a:prstGeom prst="rect">
            <a:avLst/>
          </a:prstGeom>
        </p:spPr>
      </p:pic>
    </p:spTree>
    <p:extLst>
      <p:ext uri="{BB962C8B-B14F-4D97-AF65-F5344CB8AC3E}">
        <p14:creationId xmlns:p14="http://schemas.microsoft.com/office/powerpoint/2010/main" val="3089801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9FC2D1-396B-EABB-7AEA-64DF584AD186}"/>
              </a:ext>
            </a:extLst>
          </p:cNvPr>
          <p:cNvPicPr>
            <a:picLocks noChangeAspect="1"/>
          </p:cNvPicPr>
          <p:nvPr/>
        </p:nvPicPr>
        <p:blipFill>
          <a:blip r:embed="rId2"/>
          <a:stretch>
            <a:fillRect/>
          </a:stretch>
        </p:blipFill>
        <p:spPr>
          <a:xfrm>
            <a:off x="5588586" y="1329127"/>
            <a:ext cx="4706007" cy="4515480"/>
          </a:xfrm>
          <a:prstGeom prst="rect">
            <a:avLst/>
          </a:prstGeom>
        </p:spPr>
      </p:pic>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Twitter</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3" name="Picture 8">
            <a:extLst>
              <a:ext uri="{FF2B5EF4-FFF2-40B4-BE49-F238E27FC236}">
                <a16:creationId xmlns:a16="http://schemas.microsoft.com/office/drawing/2014/main" id="{61FE2E71-F996-403E-C348-4D6C828D0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8566" y="315048"/>
            <a:ext cx="1898770" cy="15618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5C1A119-B2EF-271F-7933-60E53E505790}"/>
              </a:ext>
            </a:extLst>
          </p:cNvPr>
          <p:cNvPicPr>
            <a:picLocks noChangeAspect="1"/>
          </p:cNvPicPr>
          <p:nvPr/>
        </p:nvPicPr>
        <p:blipFill>
          <a:blip r:embed="rId4"/>
          <a:stretch>
            <a:fillRect/>
          </a:stretch>
        </p:blipFill>
        <p:spPr>
          <a:xfrm>
            <a:off x="946911" y="2660053"/>
            <a:ext cx="4246493" cy="1853628"/>
          </a:xfrm>
          <a:prstGeom prst="rect">
            <a:avLst/>
          </a:prstGeom>
        </p:spPr>
      </p:pic>
    </p:spTree>
    <p:extLst>
      <p:ext uri="{BB962C8B-B14F-4D97-AF65-F5344CB8AC3E}">
        <p14:creationId xmlns:p14="http://schemas.microsoft.com/office/powerpoint/2010/main" val="2859562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TikTok</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6" name="Picture 6" descr="TikTok logo on transparent background 6057996 Vector Art at Vecteezy">
            <a:extLst>
              <a:ext uri="{FF2B5EF4-FFF2-40B4-BE49-F238E27FC236}">
                <a16:creationId xmlns:a16="http://schemas.microsoft.com/office/drawing/2014/main" id="{37EDC2C5-C3CC-EACA-1532-2078AF39C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89" t="9049" r="11327" b="10185"/>
          <a:stretch/>
        </p:blipFill>
        <p:spPr bwMode="auto">
          <a:xfrm>
            <a:off x="9938381" y="127251"/>
            <a:ext cx="1882841" cy="1937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391819B-8DFE-56C3-9529-4C73C8775FB7}"/>
              </a:ext>
            </a:extLst>
          </p:cNvPr>
          <p:cNvPicPr>
            <a:picLocks noChangeAspect="1"/>
          </p:cNvPicPr>
          <p:nvPr/>
        </p:nvPicPr>
        <p:blipFill>
          <a:blip r:embed="rId3"/>
          <a:stretch>
            <a:fillRect/>
          </a:stretch>
        </p:blipFill>
        <p:spPr>
          <a:xfrm>
            <a:off x="2550778" y="1433588"/>
            <a:ext cx="7090444" cy="4252737"/>
          </a:xfrm>
          <a:prstGeom prst="rect">
            <a:avLst/>
          </a:prstGeom>
        </p:spPr>
      </p:pic>
    </p:spTree>
    <p:extLst>
      <p:ext uri="{BB962C8B-B14F-4D97-AF65-F5344CB8AC3E}">
        <p14:creationId xmlns:p14="http://schemas.microsoft.com/office/powerpoint/2010/main" val="320413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C402-EAAE-4DF1-9B6F-5D9EDA56D501}"/>
              </a:ext>
            </a:extLst>
          </p:cNvPr>
          <p:cNvSpPr>
            <a:spLocks noGrp="1"/>
          </p:cNvSpPr>
          <p:nvPr>
            <p:ph type="ctrTitle"/>
          </p:nvPr>
        </p:nvSpPr>
        <p:spPr>
          <a:xfrm>
            <a:off x="989136" y="4672993"/>
            <a:ext cx="5633605" cy="928247"/>
          </a:xfrm>
        </p:spPr>
        <p:txBody>
          <a:bodyPr/>
          <a:lstStyle/>
          <a:p>
            <a:r>
              <a:rPr lang="en-GB" dirty="0"/>
              <a:t>Tackling infringement on social media</a:t>
            </a:r>
            <a:br>
              <a:rPr lang="en-GB" dirty="0"/>
            </a:br>
            <a:br>
              <a:rPr lang="en-GB" dirty="0"/>
            </a:br>
            <a:r>
              <a:rPr lang="en-GB" sz="2000" b="0" dirty="0"/>
              <a:t>Becky Knott, Potter Clarkson</a:t>
            </a:r>
            <a:endParaRPr lang="en-GB" b="0" dirty="0"/>
          </a:p>
        </p:txBody>
      </p:sp>
    </p:spTree>
    <p:extLst>
      <p:ext uri="{BB962C8B-B14F-4D97-AF65-F5344CB8AC3E}">
        <p14:creationId xmlns:p14="http://schemas.microsoft.com/office/powerpoint/2010/main" val="908439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TikTok</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6" name="Picture 6" descr="TikTok logo on transparent background 6057996 Vector Art at Vecteezy">
            <a:extLst>
              <a:ext uri="{FF2B5EF4-FFF2-40B4-BE49-F238E27FC236}">
                <a16:creationId xmlns:a16="http://schemas.microsoft.com/office/drawing/2014/main" id="{37EDC2C5-C3CC-EACA-1532-2078AF39C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89" t="9049" r="11327" b="10185"/>
          <a:stretch/>
        </p:blipFill>
        <p:spPr bwMode="auto">
          <a:xfrm>
            <a:off x="9938381" y="127251"/>
            <a:ext cx="1882841" cy="1937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61B31F0-ED34-3907-E1FB-320CECE73C58}"/>
              </a:ext>
            </a:extLst>
          </p:cNvPr>
          <p:cNvPicPr>
            <a:picLocks noChangeAspect="1"/>
          </p:cNvPicPr>
          <p:nvPr/>
        </p:nvPicPr>
        <p:blipFill>
          <a:blip r:embed="rId3"/>
          <a:stretch>
            <a:fillRect/>
          </a:stretch>
        </p:blipFill>
        <p:spPr>
          <a:xfrm>
            <a:off x="2951797" y="919095"/>
            <a:ext cx="6288406" cy="5449952"/>
          </a:xfrm>
          <a:prstGeom prst="rect">
            <a:avLst/>
          </a:prstGeom>
        </p:spPr>
      </p:pic>
    </p:spTree>
    <p:extLst>
      <p:ext uri="{BB962C8B-B14F-4D97-AF65-F5344CB8AC3E}">
        <p14:creationId xmlns:p14="http://schemas.microsoft.com/office/powerpoint/2010/main" val="2594049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TikTok</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6" name="Picture 6" descr="TikTok logo on transparent background 6057996 Vector Art at Vecteezy">
            <a:extLst>
              <a:ext uri="{FF2B5EF4-FFF2-40B4-BE49-F238E27FC236}">
                <a16:creationId xmlns:a16="http://schemas.microsoft.com/office/drawing/2014/main" id="{37EDC2C5-C3CC-EACA-1532-2078AF39C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89" t="9049" r="11327" b="10185"/>
          <a:stretch/>
        </p:blipFill>
        <p:spPr bwMode="auto">
          <a:xfrm>
            <a:off x="9938381" y="127251"/>
            <a:ext cx="1882841" cy="1937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0674B62-5B02-6CEA-1A17-3B8607DFFF81}"/>
              </a:ext>
            </a:extLst>
          </p:cNvPr>
          <p:cNvPicPr>
            <a:picLocks noChangeAspect="1"/>
          </p:cNvPicPr>
          <p:nvPr/>
        </p:nvPicPr>
        <p:blipFill>
          <a:blip r:embed="rId3"/>
          <a:stretch>
            <a:fillRect/>
          </a:stretch>
        </p:blipFill>
        <p:spPr>
          <a:xfrm>
            <a:off x="3375837" y="686174"/>
            <a:ext cx="5440325" cy="5803014"/>
          </a:xfrm>
          <a:prstGeom prst="rect">
            <a:avLst/>
          </a:prstGeom>
        </p:spPr>
      </p:pic>
    </p:spTree>
    <p:extLst>
      <p:ext uri="{BB962C8B-B14F-4D97-AF65-F5344CB8AC3E}">
        <p14:creationId xmlns:p14="http://schemas.microsoft.com/office/powerpoint/2010/main" val="142787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TikTok</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6" name="Picture 6" descr="TikTok logo on transparent background 6057996 Vector Art at Vecteezy">
            <a:extLst>
              <a:ext uri="{FF2B5EF4-FFF2-40B4-BE49-F238E27FC236}">
                <a16:creationId xmlns:a16="http://schemas.microsoft.com/office/drawing/2014/main" id="{37EDC2C5-C3CC-EACA-1532-2078AF39C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89" t="9049" r="11327" b="10185"/>
          <a:stretch/>
        </p:blipFill>
        <p:spPr bwMode="auto">
          <a:xfrm>
            <a:off x="9938381" y="127251"/>
            <a:ext cx="1882841" cy="1937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5858870-E927-1FFC-2874-FE935CF4CD1D}"/>
              </a:ext>
            </a:extLst>
          </p:cNvPr>
          <p:cNvPicPr>
            <a:picLocks noChangeAspect="1"/>
          </p:cNvPicPr>
          <p:nvPr/>
        </p:nvPicPr>
        <p:blipFill>
          <a:blip r:embed="rId3"/>
          <a:stretch>
            <a:fillRect/>
          </a:stretch>
        </p:blipFill>
        <p:spPr>
          <a:xfrm>
            <a:off x="3334543" y="960647"/>
            <a:ext cx="5537433" cy="5792680"/>
          </a:xfrm>
          <a:prstGeom prst="rect">
            <a:avLst/>
          </a:prstGeom>
        </p:spPr>
      </p:pic>
    </p:spTree>
    <p:extLst>
      <p:ext uri="{BB962C8B-B14F-4D97-AF65-F5344CB8AC3E}">
        <p14:creationId xmlns:p14="http://schemas.microsoft.com/office/powerpoint/2010/main" val="805351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TikTok</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6" name="Picture 6" descr="TikTok logo on transparent background 6057996 Vector Art at Vecteezy">
            <a:extLst>
              <a:ext uri="{FF2B5EF4-FFF2-40B4-BE49-F238E27FC236}">
                <a16:creationId xmlns:a16="http://schemas.microsoft.com/office/drawing/2014/main" id="{37EDC2C5-C3CC-EACA-1532-2078AF39C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89" t="9049" r="11327" b="10185"/>
          <a:stretch/>
        </p:blipFill>
        <p:spPr bwMode="auto">
          <a:xfrm>
            <a:off x="9938381" y="127251"/>
            <a:ext cx="1882841" cy="1937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B5A98C7-995F-274A-5BF0-35276062BD66}"/>
              </a:ext>
            </a:extLst>
          </p:cNvPr>
          <p:cNvPicPr>
            <a:picLocks noChangeAspect="1"/>
          </p:cNvPicPr>
          <p:nvPr/>
        </p:nvPicPr>
        <p:blipFill>
          <a:blip r:embed="rId3"/>
          <a:stretch>
            <a:fillRect/>
          </a:stretch>
        </p:blipFill>
        <p:spPr>
          <a:xfrm>
            <a:off x="2938551" y="1048304"/>
            <a:ext cx="6660974" cy="5506405"/>
          </a:xfrm>
          <a:prstGeom prst="rect">
            <a:avLst/>
          </a:prstGeom>
        </p:spPr>
      </p:pic>
    </p:spTree>
    <p:extLst>
      <p:ext uri="{BB962C8B-B14F-4D97-AF65-F5344CB8AC3E}">
        <p14:creationId xmlns:p14="http://schemas.microsoft.com/office/powerpoint/2010/main" val="3486999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TikTok</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6" name="Picture 6" descr="TikTok logo on transparent background 6057996 Vector Art at Vecteezy">
            <a:extLst>
              <a:ext uri="{FF2B5EF4-FFF2-40B4-BE49-F238E27FC236}">
                <a16:creationId xmlns:a16="http://schemas.microsoft.com/office/drawing/2014/main" id="{37EDC2C5-C3CC-EACA-1532-2078AF39C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89" t="9049" r="11327" b="10185"/>
          <a:stretch/>
        </p:blipFill>
        <p:spPr bwMode="auto">
          <a:xfrm>
            <a:off x="9938381" y="127251"/>
            <a:ext cx="1882841" cy="1937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658E392-79DD-62C7-27F4-1D78926E8D60}"/>
              </a:ext>
            </a:extLst>
          </p:cNvPr>
          <p:cNvPicPr>
            <a:picLocks noChangeAspect="1"/>
          </p:cNvPicPr>
          <p:nvPr/>
        </p:nvPicPr>
        <p:blipFill>
          <a:blip r:embed="rId3"/>
          <a:stretch>
            <a:fillRect/>
          </a:stretch>
        </p:blipFill>
        <p:spPr>
          <a:xfrm>
            <a:off x="3312619" y="981437"/>
            <a:ext cx="5566762" cy="5573272"/>
          </a:xfrm>
          <a:prstGeom prst="rect">
            <a:avLst/>
          </a:prstGeom>
        </p:spPr>
      </p:pic>
    </p:spTree>
    <p:extLst>
      <p:ext uri="{BB962C8B-B14F-4D97-AF65-F5344CB8AC3E}">
        <p14:creationId xmlns:p14="http://schemas.microsoft.com/office/powerpoint/2010/main" val="1800610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4FCAD28-2050-3E5B-148C-2AA4F34F8DED}"/>
              </a:ext>
            </a:extLst>
          </p:cNvPr>
          <p:cNvPicPr>
            <a:picLocks noChangeAspect="1"/>
          </p:cNvPicPr>
          <p:nvPr/>
        </p:nvPicPr>
        <p:blipFill>
          <a:blip r:embed="rId2"/>
          <a:stretch>
            <a:fillRect/>
          </a:stretch>
        </p:blipFill>
        <p:spPr>
          <a:xfrm>
            <a:off x="1442703" y="1272823"/>
            <a:ext cx="9306594" cy="4850927"/>
          </a:xfrm>
          <a:prstGeom prst="rect">
            <a:avLst/>
          </a:prstGeom>
        </p:spPr>
      </p:pic>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Telegram</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dirty="0"/>
          </a:p>
        </p:txBody>
      </p:sp>
      <p:pic>
        <p:nvPicPr>
          <p:cNvPr id="3" name="Picture 10">
            <a:extLst>
              <a:ext uri="{FF2B5EF4-FFF2-40B4-BE49-F238E27FC236}">
                <a16:creationId xmlns:a16="http://schemas.microsoft.com/office/drawing/2014/main" id="{D1C65C96-1F09-1BEA-7E75-5A1340D4C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507" y="258603"/>
            <a:ext cx="1674712" cy="167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22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3EB1-2DD1-486D-A99D-30FD5CF757D7}"/>
              </a:ext>
            </a:extLst>
          </p:cNvPr>
          <p:cNvSpPr>
            <a:spLocks noGrp="1"/>
          </p:cNvSpPr>
          <p:nvPr>
            <p:ph type="ctrTitle"/>
          </p:nvPr>
        </p:nvSpPr>
        <p:spPr/>
        <p:txBody>
          <a:bodyPr/>
          <a:lstStyle/>
          <a:p>
            <a:r>
              <a:rPr lang="en-GB" dirty="0"/>
              <a:t>Practical tips and tricks</a:t>
            </a:r>
          </a:p>
        </p:txBody>
      </p:sp>
      <p:sp>
        <p:nvSpPr>
          <p:cNvPr id="3" name="Subtitle 2">
            <a:extLst>
              <a:ext uri="{FF2B5EF4-FFF2-40B4-BE49-F238E27FC236}">
                <a16:creationId xmlns:a16="http://schemas.microsoft.com/office/drawing/2014/main" id="{C89C8F1B-666C-4584-A768-ECDD975A205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7414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ikTok logo on transparent background 6057996 Vector Art at Vecteezy">
            <a:extLst>
              <a:ext uri="{FF2B5EF4-FFF2-40B4-BE49-F238E27FC236}">
                <a16:creationId xmlns:a16="http://schemas.microsoft.com/office/drawing/2014/main" id="{184561E3-EBE8-B95B-D062-5780F2BC46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89" t="9049" r="11327" b="10185"/>
          <a:stretch/>
        </p:blipFill>
        <p:spPr bwMode="auto">
          <a:xfrm>
            <a:off x="9634321" y="1187949"/>
            <a:ext cx="1019157" cy="10486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Problems</a:t>
            </a:r>
          </a:p>
        </p:txBody>
      </p:sp>
      <p:pic>
        <p:nvPicPr>
          <p:cNvPr id="8" name="Picture 2" descr="Facebook Logo and symbol, meaning, history, PNG, brand">
            <a:extLst>
              <a:ext uri="{FF2B5EF4-FFF2-40B4-BE49-F238E27FC236}">
                <a16:creationId xmlns:a16="http://schemas.microsoft.com/office/drawing/2014/main" id="{18844495-746F-9B49-2C46-FB370D206F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75" t="847" r="20276" b="2242"/>
          <a:stretch/>
        </p:blipFill>
        <p:spPr bwMode="auto">
          <a:xfrm>
            <a:off x="10420933" y="65242"/>
            <a:ext cx="1019157" cy="10383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3283072-5AF0-FEF6-E192-22EACEBEC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3371" y="484277"/>
            <a:ext cx="934228" cy="93422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1C12F71-0680-4988-157F-775FE7228F18}"/>
              </a:ext>
            </a:extLst>
          </p:cNvPr>
          <p:cNvSpPr>
            <a:spLocks noGrp="1"/>
          </p:cNvSpPr>
          <p:nvPr>
            <p:ph sz="half" idx="1"/>
          </p:nvPr>
        </p:nvSpPr>
        <p:spPr>
          <a:xfrm>
            <a:off x="1077912" y="1736725"/>
            <a:ext cx="9806111" cy="4395583"/>
          </a:xfrm>
        </p:spPr>
        <p:txBody>
          <a:bodyPr/>
          <a:lstStyle/>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Speed varies between platforms.</a:t>
            </a:r>
          </a:p>
          <a:p>
            <a:pPr lvl="1"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Facebook, very quick vs Telegram, very slow.</a:t>
            </a:r>
          </a:p>
          <a:p>
            <a:pPr marL="457200" lvl="1" indent="0" algn="just">
              <a:buNone/>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Rigid assessments.</a:t>
            </a:r>
          </a:p>
          <a:p>
            <a:pPr marL="0" indent="0" algn="just">
              <a:buNone/>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Automated responses. Unresponsive.</a:t>
            </a:r>
          </a:p>
          <a:p>
            <a:pPr marL="0" indent="0" algn="just">
              <a:buNone/>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Lack of consistency.</a:t>
            </a:r>
          </a:p>
          <a:p>
            <a:pPr marL="0" indent="0" algn="just">
              <a:buNone/>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Not always suitable for an unusual case.</a:t>
            </a:r>
          </a:p>
          <a:p>
            <a:pPr marL="0" indent="0" algn="just">
              <a:buNone/>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No repeat offender policy (possible exception for Twitter).</a:t>
            </a:r>
          </a:p>
        </p:txBody>
      </p:sp>
      <p:pic>
        <p:nvPicPr>
          <p:cNvPr id="5" name="Picture 8">
            <a:extLst>
              <a:ext uri="{FF2B5EF4-FFF2-40B4-BE49-F238E27FC236}">
                <a16:creationId xmlns:a16="http://schemas.microsoft.com/office/drawing/2014/main" id="{3B5AA5AB-EEF8-A105-F833-1150894F9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6558" y="707233"/>
            <a:ext cx="934228" cy="7684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3239E787-D054-F0E5-15FC-0A930F201A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4116" y="1319778"/>
            <a:ext cx="909556" cy="90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45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ikTok logo on transparent background 6057996 Vector Art at Vecteezy">
            <a:extLst>
              <a:ext uri="{FF2B5EF4-FFF2-40B4-BE49-F238E27FC236}">
                <a16:creationId xmlns:a16="http://schemas.microsoft.com/office/drawing/2014/main" id="{184561E3-EBE8-B95B-D062-5780F2BC46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89" t="9049" r="11327" b="10185"/>
          <a:stretch/>
        </p:blipFill>
        <p:spPr bwMode="auto">
          <a:xfrm>
            <a:off x="9634321" y="1187949"/>
            <a:ext cx="1019157" cy="10486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Solutions!</a:t>
            </a:r>
          </a:p>
        </p:txBody>
      </p:sp>
      <p:pic>
        <p:nvPicPr>
          <p:cNvPr id="8" name="Picture 2" descr="Facebook Logo and symbol, meaning, history, PNG, brand">
            <a:extLst>
              <a:ext uri="{FF2B5EF4-FFF2-40B4-BE49-F238E27FC236}">
                <a16:creationId xmlns:a16="http://schemas.microsoft.com/office/drawing/2014/main" id="{18844495-746F-9B49-2C46-FB370D206F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75" t="847" r="20276" b="2242"/>
          <a:stretch/>
        </p:blipFill>
        <p:spPr bwMode="auto">
          <a:xfrm>
            <a:off x="10420933" y="65242"/>
            <a:ext cx="1019157" cy="10383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3283072-5AF0-FEF6-E192-22EACEBEC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3371" y="484277"/>
            <a:ext cx="934228" cy="93422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1C12F71-0680-4988-157F-775FE7228F18}"/>
              </a:ext>
            </a:extLst>
          </p:cNvPr>
          <p:cNvSpPr>
            <a:spLocks noGrp="1"/>
          </p:cNvSpPr>
          <p:nvPr>
            <p:ph sz="half" idx="1"/>
          </p:nvPr>
        </p:nvSpPr>
        <p:spPr>
          <a:xfrm>
            <a:off x="1077912" y="1736725"/>
            <a:ext cx="9806111" cy="4395583"/>
          </a:xfrm>
        </p:spPr>
        <p:txBody>
          <a:bodyPr/>
          <a:lstStyle/>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Get creative! </a:t>
            </a:r>
          </a:p>
          <a:p>
            <a:pPr marL="0" indent="0" algn="just">
              <a:buNone/>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Keep good records and create a policy.</a:t>
            </a:r>
          </a:p>
          <a:p>
            <a:pPr algn="just">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Don’t bulk file – separate links out.</a:t>
            </a:r>
          </a:p>
          <a:p>
            <a:pPr marL="0" indent="0" algn="just">
              <a:buNone/>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Review content holistically.</a:t>
            </a:r>
          </a:p>
          <a:p>
            <a:pPr marL="0" indent="0" algn="just">
              <a:buNone/>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Make use of UDRP where possible.</a:t>
            </a:r>
          </a:p>
          <a:p>
            <a:pPr marL="0" indent="0" algn="just">
              <a:buNone/>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Consider escalation.</a:t>
            </a:r>
          </a:p>
          <a:p>
            <a:pPr algn="just">
              <a:tabLst>
                <a:tab pos="450215" algn="l"/>
                <a:tab pos="2879725" algn="ctr"/>
                <a:tab pos="5760085" algn="r"/>
              </a:tabLst>
            </a:pPr>
            <a:endParaRPr lang="en-GB" sz="2000" dirty="0">
              <a:latin typeface="Verdana" panose="020B0604030504040204" pitchFamily="34" charset="0"/>
              <a:ea typeface="Calibri" panose="020F0502020204030204" pitchFamily="34" charset="0"/>
              <a:cs typeface="Times New Roman" panose="02020603050405020304" pitchFamily="18" charset="0"/>
            </a:endParaRPr>
          </a:p>
          <a:p>
            <a:pPr algn="just">
              <a:tabLst>
                <a:tab pos="450215" algn="l"/>
                <a:tab pos="2879725" algn="ctr"/>
                <a:tab pos="5760085" algn="r"/>
              </a:tabLst>
            </a:pPr>
            <a:r>
              <a:rPr lang="en-GB" sz="2000" dirty="0">
                <a:latin typeface="Verdana" panose="020B0604030504040204" pitchFamily="34" charset="0"/>
                <a:ea typeface="Calibri" panose="020F0502020204030204" pitchFamily="34" charset="0"/>
                <a:cs typeface="Times New Roman" panose="02020603050405020304" pitchFamily="18" charset="0"/>
              </a:rPr>
              <a:t>If all else fails, try and try again (although beware threats).</a:t>
            </a:r>
          </a:p>
        </p:txBody>
      </p:sp>
      <p:pic>
        <p:nvPicPr>
          <p:cNvPr id="5" name="Picture 8">
            <a:extLst>
              <a:ext uri="{FF2B5EF4-FFF2-40B4-BE49-F238E27FC236}">
                <a16:creationId xmlns:a16="http://schemas.microsoft.com/office/drawing/2014/main" id="{3B5AA5AB-EEF8-A105-F833-1150894F9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6558" y="707233"/>
            <a:ext cx="934228" cy="7684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3239E787-D054-F0E5-15FC-0A930F201A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4116" y="1319778"/>
            <a:ext cx="909556" cy="90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707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3EB1-2DD1-486D-A99D-30FD5CF757D7}"/>
              </a:ext>
            </a:extLst>
          </p:cNvPr>
          <p:cNvSpPr>
            <a:spLocks noGrp="1"/>
          </p:cNvSpPr>
          <p:nvPr>
            <p:ph type="ctrTitle"/>
          </p:nvPr>
        </p:nvSpPr>
        <p:spPr/>
        <p:txBody>
          <a:bodyPr/>
          <a:lstStyle/>
          <a:p>
            <a:r>
              <a:rPr lang="en-GB" dirty="0"/>
              <a:t>Unjustified threats</a:t>
            </a:r>
          </a:p>
        </p:txBody>
      </p:sp>
      <p:sp>
        <p:nvSpPr>
          <p:cNvPr id="3" name="Subtitle 2">
            <a:extLst>
              <a:ext uri="{FF2B5EF4-FFF2-40B4-BE49-F238E27FC236}">
                <a16:creationId xmlns:a16="http://schemas.microsoft.com/office/drawing/2014/main" id="{C89C8F1B-666C-4584-A768-ECDD975A205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66592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F96C-DC5D-48E8-90A1-B6DB061C4B43}"/>
              </a:ext>
            </a:extLst>
          </p:cNvPr>
          <p:cNvSpPr>
            <a:spLocks noGrp="1"/>
          </p:cNvSpPr>
          <p:nvPr>
            <p:ph type="ctrTitle"/>
          </p:nvPr>
        </p:nvSpPr>
        <p:spPr/>
        <p:txBody>
          <a:bodyPr/>
          <a:lstStyle/>
          <a:p>
            <a:r>
              <a:rPr lang="en-GB" dirty="0"/>
              <a:t>Agenda</a:t>
            </a:r>
          </a:p>
        </p:txBody>
      </p:sp>
      <p:sp>
        <p:nvSpPr>
          <p:cNvPr id="3" name="Text Placeholder 2">
            <a:extLst>
              <a:ext uri="{FF2B5EF4-FFF2-40B4-BE49-F238E27FC236}">
                <a16:creationId xmlns:a16="http://schemas.microsoft.com/office/drawing/2014/main" id="{9F177323-5E9B-44D8-8133-48A3FA1D26F2}"/>
              </a:ext>
            </a:extLst>
          </p:cNvPr>
          <p:cNvSpPr>
            <a:spLocks noGrp="1"/>
          </p:cNvSpPr>
          <p:nvPr>
            <p:ph type="body" sz="quarter" idx="10"/>
          </p:nvPr>
        </p:nvSpPr>
        <p:spPr/>
        <p:txBody>
          <a:bodyPr/>
          <a:lstStyle/>
          <a:p>
            <a:r>
              <a:rPr lang="en-GB" dirty="0"/>
              <a:t>1</a:t>
            </a:r>
          </a:p>
        </p:txBody>
      </p:sp>
      <p:sp>
        <p:nvSpPr>
          <p:cNvPr id="4" name="Text Placeholder 3">
            <a:extLst>
              <a:ext uri="{FF2B5EF4-FFF2-40B4-BE49-F238E27FC236}">
                <a16:creationId xmlns:a16="http://schemas.microsoft.com/office/drawing/2014/main" id="{C3455AC1-30D4-43B9-BFAC-3094D0635E5E}"/>
              </a:ext>
            </a:extLst>
          </p:cNvPr>
          <p:cNvSpPr>
            <a:spLocks noGrp="1"/>
          </p:cNvSpPr>
          <p:nvPr>
            <p:ph type="body" sz="quarter" idx="12"/>
          </p:nvPr>
        </p:nvSpPr>
        <p:spPr>
          <a:xfrm>
            <a:off x="1707062" y="2549295"/>
            <a:ext cx="6460394" cy="430984"/>
          </a:xfrm>
        </p:spPr>
        <p:txBody>
          <a:bodyPr/>
          <a:lstStyle/>
          <a:p>
            <a:r>
              <a:rPr lang="en-GB" dirty="0"/>
              <a:t>The procedure for social media takedowns.</a:t>
            </a:r>
          </a:p>
        </p:txBody>
      </p:sp>
      <p:sp>
        <p:nvSpPr>
          <p:cNvPr id="5" name="Text Placeholder 4">
            <a:extLst>
              <a:ext uri="{FF2B5EF4-FFF2-40B4-BE49-F238E27FC236}">
                <a16:creationId xmlns:a16="http://schemas.microsoft.com/office/drawing/2014/main" id="{7535856C-96C3-4EFB-A1DB-EFE994EC6B0B}"/>
              </a:ext>
            </a:extLst>
          </p:cNvPr>
          <p:cNvSpPr>
            <a:spLocks noGrp="1"/>
          </p:cNvSpPr>
          <p:nvPr>
            <p:ph type="body" sz="quarter" idx="13"/>
          </p:nvPr>
        </p:nvSpPr>
        <p:spPr/>
        <p:txBody>
          <a:bodyPr/>
          <a:lstStyle/>
          <a:p>
            <a:r>
              <a:rPr lang="en-GB" dirty="0"/>
              <a:t>2</a:t>
            </a:r>
          </a:p>
        </p:txBody>
      </p:sp>
      <p:sp>
        <p:nvSpPr>
          <p:cNvPr id="6" name="Text Placeholder 5">
            <a:extLst>
              <a:ext uri="{FF2B5EF4-FFF2-40B4-BE49-F238E27FC236}">
                <a16:creationId xmlns:a16="http://schemas.microsoft.com/office/drawing/2014/main" id="{F2BEB806-0100-4049-901D-7F3701014FE3}"/>
              </a:ext>
            </a:extLst>
          </p:cNvPr>
          <p:cNvSpPr>
            <a:spLocks noGrp="1"/>
          </p:cNvSpPr>
          <p:nvPr>
            <p:ph type="body" sz="quarter" idx="14"/>
          </p:nvPr>
        </p:nvSpPr>
        <p:spPr>
          <a:xfrm>
            <a:off x="1707062" y="3183562"/>
            <a:ext cx="6460394" cy="430984"/>
          </a:xfrm>
        </p:spPr>
        <p:txBody>
          <a:bodyPr/>
          <a:lstStyle/>
          <a:p>
            <a:r>
              <a:rPr lang="en-GB" dirty="0"/>
              <a:t>Practical tips and tricks.</a:t>
            </a:r>
          </a:p>
        </p:txBody>
      </p:sp>
      <p:sp>
        <p:nvSpPr>
          <p:cNvPr id="7" name="Text Placeholder 6">
            <a:extLst>
              <a:ext uri="{FF2B5EF4-FFF2-40B4-BE49-F238E27FC236}">
                <a16:creationId xmlns:a16="http://schemas.microsoft.com/office/drawing/2014/main" id="{8D2FBA31-7B1F-4E0D-B888-3A44792DDF8A}"/>
              </a:ext>
            </a:extLst>
          </p:cNvPr>
          <p:cNvSpPr>
            <a:spLocks noGrp="1"/>
          </p:cNvSpPr>
          <p:nvPr>
            <p:ph type="body" sz="quarter" idx="15"/>
          </p:nvPr>
        </p:nvSpPr>
        <p:spPr/>
        <p:txBody>
          <a:bodyPr/>
          <a:lstStyle/>
          <a:p>
            <a:r>
              <a:rPr lang="en-GB" dirty="0"/>
              <a:t>3</a:t>
            </a:r>
          </a:p>
        </p:txBody>
      </p:sp>
      <p:sp>
        <p:nvSpPr>
          <p:cNvPr id="8" name="Text Placeholder 7">
            <a:extLst>
              <a:ext uri="{FF2B5EF4-FFF2-40B4-BE49-F238E27FC236}">
                <a16:creationId xmlns:a16="http://schemas.microsoft.com/office/drawing/2014/main" id="{F6206D51-5E9E-4CA8-B480-35C7052F88C3}"/>
              </a:ext>
            </a:extLst>
          </p:cNvPr>
          <p:cNvSpPr>
            <a:spLocks noGrp="1"/>
          </p:cNvSpPr>
          <p:nvPr>
            <p:ph type="body" sz="quarter" idx="16"/>
          </p:nvPr>
        </p:nvSpPr>
        <p:spPr>
          <a:xfrm>
            <a:off x="1707062" y="3817829"/>
            <a:ext cx="6460394" cy="430984"/>
          </a:xfrm>
        </p:spPr>
        <p:txBody>
          <a:bodyPr/>
          <a:lstStyle/>
          <a:p>
            <a:r>
              <a:rPr lang="en-GB" dirty="0"/>
              <a:t>Unjustified threats and takedowns.</a:t>
            </a:r>
          </a:p>
        </p:txBody>
      </p:sp>
      <p:sp>
        <p:nvSpPr>
          <p:cNvPr id="9" name="Text Placeholder 8">
            <a:extLst>
              <a:ext uri="{FF2B5EF4-FFF2-40B4-BE49-F238E27FC236}">
                <a16:creationId xmlns:a16="http://schemas.microsoft.com/office/drawing/2014/main" id="{EB0F0C34-2142-43E9-8D08-41048BAACCA7}"/>
              </a:ext>
            </a:extLst>
          </p:cNvPr>
          <p:cNvSpPr>
            <a:spLocks noGrp="1"/>
          </p:cNvSpPr>
          <p:nvPr>
            <p:ph type="body" sz="quarter" idx="17"/>
          </p:nvPr>
        </p:nvSpPr>
        <p:spPr/>
        <p:txBody>
          <a:bodyPr/>
          <a:lstStyle/>
          <a:p>
            <a:r>
              <a:rPr lang="en-GB" dirty="0"/>
              <a:t>4</a:t>
            </a:r>
          </a:p>
        </p:txBody>
      </p:sp>
      <p:sp>
        <p:nvSpPr>
          <p:cNvPr id="10" name="Text Placeholder 9">
            <a:extLst>
              <a:ext uri="{FF2B5EF4-FFF2-40B4-BE49-F238E27FC236}">
                <a16:creationId xmlns:a16="http://schemas.microsoft.com/office/drawing/2014/main" id="{1D0530E1-96EC-411C-AAD1-233349A61474}"/>
              </a:ext>
            </a:extLst>
          </p:cNvPr>
          <p:cNvSpPr>
            <a:spLocks noGrp="1"/>
          </p:cNvSpPr>
          <p:nvPr>
            <p:ph type="body" sz="quarter" idx="18"/>
          </p:nvPr>
        </p:nvSpPr>
        <p:spPr>
          <a:xfrm>
            <a:off x="1707062" y="4452096"/>
            <a:ext cx="6460394" cy="430984"/>
          </a:xfrm>
        </p:spPr>
        <p:txBody>
          <a:bodyPr/>
          <a:lstStyle/>
          <a:p>
            <a:r>
              <a:rPr lang="en-GB" dirty="0"/>
              <a:t>Conclusion and takeaways.</a:t>
            </a:r>
          </a:p>
        </p:txBody>
      </p:sp>
    </p:spTree>
    <p:extLst>
      <p:ext uri="{BB962C8B-B14F-4D97-AF65-F5344CB8AC3E}">
        <p14:creationId xmlns:p14="http://schemas.microsoft.com/office/powerpoint/2010/main" val="277034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F11B-A82C-4D82-8527-C53DD1556EA6}"/>
              </a:ext>
            </a:extLst>
          </p:cNvPr>
          <p:cNvSpPr>
            <a:spLocks noGrp="1"/>
          </p:cNvSpPr>
          <p:nvPr>
            <p:ph type="ctrTitle"/>
          </p:nvPr>
        </p:nvSpPr>
        <p:spPr>
          <a:xfrm>
            <a:off x="3223057" y="1736725"/>
            <a:ext cx="7998317" cy="3873962"/>
          </a:xfrm>
        </p:spPr>
        <p:txBody>
          <a:bodyPr/>
          <a:lstStyle/>
          <a:p>
            <a:pPr algn="l"/>
            <a:r>
              <a:rPr lang="en-US" sz="2000" b="0" i="0" dirty="0">
                <a:effectLst/>
              </a:rPr>
              <a:t>(</a:t>
            </a:r>
            <a:r>
              <a:rPr lang="en-US" sz="2000" b="0" i="1" dirty="0">
                <a:effectLst/>
              </a:rPr>
              <a:t>1) A communication contains a “threat of infringement proceedings” if a reasonable person in the position of a recipient would understand from the communication that—</a:t>
            </a:r>
            <a:br>
              <a:rPr lang="en-US" sz="2000" b="0" i="1" dirty="0">
                <a:effectLst/>
              </a:rPr>
            </a:br>
            <a:r>
              <a:rPr lang="en-US" sz="2000" b="0" i="1" dirty="0">
                <a:effectLst/>
              </a:rPr>
              <a:t>	(a) a registered trade mark exists, and</a:t>
            </a:r>
            <a:br>
              <a:rPr lang="en-US" sz="2000" b="0" i="1" dirty="0">
                <a:effectLst/>
              </a:rPr>
            </a:br>
            <a:r>
              <a:rPr lang="en-US" sz="2000" b="0" i="1" dirty="0">
                <a:effectLst/>
              </a:rPr>
              <a:t>	(b) a person intends to bring proceedings (whether in 	a court in the United Kingdom or elsewhere) against 	another person for infringement of the registered trade 	mark by—</a:t>
            </a:r>
            <a:br>
              <a:rPr lang="en-US" sz="2000" b="0" i="1" dirty="0">
                <a:effectLst/>
              </a:rPr>
            </a:br>
            <a:r>
              <a:rPr lang="en-US" sz="2000" b="0" i="1" dirty="0">
                <a:effectLst/>
              </a:rPr>
              <a:t>		(</a:t>
            </a:r>
            <a:r>
              <a:rPr lang="en-US" sz="2000" b="0" i="1" dirty="0" err="1">
                <a:effectLst/>
              </a:rPr>
              <a:t>i</a:t>
            </a:r>
            <a:r>
              <a:rPr lang="en-US" sz="2000" b="0" i="1" dirty="0">
                <a:effectLst/>
              </a:rPr>
              <a:t>) an act done in the United Kingdom, or</a:t>
            </a:r>
            <a:br>
              <a:rPr lang="en-US" sz="2000" b="0" i="1" dirty="0">
                <a:effectLst/>
              </a:rPr>
            </a:br>
            <a:r>
              <a:rPr lang="en-US" sz="2000" b="0" i="1" dirty="0">
                <a:effectLst/>
              </a:rPr>
              <a:t>		(ii) an act which, if done, would be done in the 		United Kingdom.</a:t>
            </a:r>
          </a:p>
        </p:txBody>
      </p:sp>
      <p:sp>
        <p:nvSpPr>
          <p:cNvPr id="3" name="Subtitle 2">
            <a:extLst>
              <a:ext uri="{FF2B5EF4-FFF2-40B4-BE49-F238E27FC236}">
                <a16:creationId xmlns:a16="http://schemas.microsoft.com/office/drawing/2014/main" id="{A090CC04-243C-4D5D-B492-62464FE3147C}"/>
              </a:ext>
            </a:extLst>
          </p:cNvPr>
          <p:cNvSpPr>
            <a:spLocks noGrp="1"/>
          </p:cNvSpPr>
          <p:nvPr>
            <p:ph type="subTitle" idx="1"/>
          </p:nvPr>
        </p:nvSpPr>
        <p:spPr>
          <a:xfrm>
            <a:off x="3223057" y="5698670"/>
            <a:ext cx="6447559" cy="301618"/>
          </a:xfrm>
        </p:spPr>
        <p:txBody>
          <a:bodyPr/>
          <a:lstStyle/>
          <a:p>
            <a:r>
              <a:rPr lang="en-GB" sz="1600" b="1" dirty="0"/>
              <a:t>Section 21, UK Trade Marks Act 1994</a:t>
            </a:r>
          </a:p>
        </p:txBody>
      </p:sp>
    </p:spTree>
    <p:extLst>
      <p:ext uri="{BB962C8B-B14F-4D97-AF65-F5344CB8AC3E}">
        <p14:creationId xmlns:p14="http://schemas.microsoft.com/office/powerpoint/2010/main" val="344984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4205-9E29-4C43-9CE0-D4A48C8E50E9}"/>
              </a:ext>
            </a:extLst>
          </p:cNvPr>
          <p:cNvSpPr>
            <a:spLocks noGrp="1"/>
          </p:cNvSpPr>
          <p:nvPr>
            <p:ph type="title"/>
          </p:nvPr>
        </p:nvSpPr>
        <p:spPr/>
        <p:txBody>
          <a:bodyPr/>
          <a:lstStyle/>
          <a:p>
            <a:r>
              <a:rPr lang="en-US" b="0" i="1" dirty="0">
                <a:effectLst/>
              </a:rPr>
              <a:t>Shenzhen </a:t>
            </a:r>
            <a:r>
              <a:rPr lang="en-US" b="0" i="1" dirty="0" err="1">
                <a:effectLst/>
              </a:rPr>
              <a:t>Carku</a:t>
            </a:r>
            <a:r>
              <a:rPr lang="en-US" b="0" i="1" dirty="0">
                <a:effectLst/>
              </a:rPr>
              <a:t> Technology Co v The </a:t>
            </a:r>
            <a:r>
              <a:rPr lang="en-US" b="0" i="1" dirty="0" err="1">
                <a:effectLst/>
              </a:rPr>
              <a:t>Noco</a:t>
            </a:r>
            <a:r>
              <a:rPr lang="en-US" b="0" i="1" dirty="0">
                <a:effectLst/>
              </a:rPr>
              <a:t> Company </a:t>
            </a:r>
            <a:r>
              <a:rPr lang="en-US" b="0" i="0" dirty="0">
                <a:effectLst/>
              </a:rPr>
              <a:t>[2022] EWHC 2034 (Pat)</a:t>
            </a:r>
            <a:br>
              <a:rPr lang="en-US" b="0" i="0" dirty="0">
                <a:effectLst/>
              </a:rPr>
            </a:br>
            <a:br>
              <a:rPr lang="en-US" b="0" i="0" dirty="0">
                <a:effectLst/>
              </a:rPr>
            </a:br>
            <a:br>
              <a:rPr lang="en-US" b="0" i="0" dirty="0">
                <a:effectLst/>
              </a:rPr>
            </a:br>
            <a:r>
              <a:rPr lang="en-US" b="0" i="0" dirty="0">
                <a:solidFill>
                  <a:srgbClr val="0070C0"/>
                </a:solidFill>
                <a:effectLst/>
                <a:hlinkClick r:id="rId2">
                  <a:extLst>
                    <a:ext uri="{A12FA001-AC4F-418D-AE19-62706E023703}">
                      <ahyp:hlinkClr xmlns:ahyp="http://schemas.microsoft.com/office/drawing/2018/hyperlinkcolor" val="tx"/>
                    </a:ext>
                  </a:extLst>
                </a:hlinkClick>
              </a:rPr>
              <a:t>§§ 207 – 258</a:t>
            </a:r>
            <a:br>
              <a:rPr lang="en-US" b="0" i="0" dirty="0">
                <a:effectLst/>
              </a:rPr>
            </a:br>
            <a:br>
              <a:rPr lang="en-US" b="0" i="0" dirty="0">
                <a:effectLst/>
              </a:rPr>
            </a:br>
            <a:r>
              <a:rPr lang="en-US" b="0" i="0" dirty="0">
                <a:effectLst/>
              </a:rPr>
              <a:t>Judgment of 04 August 2022.</a:t>
            </a:r>
            <a:br>
              <a:rPr lang="en-US" b="0" i="0" dirty="0">
                <a:effectLst/>
              </a:rPr>
            </a:br>
            <a:endParaRPr lang="en-GB" dirty="0"/>
          </a:p>
        </p:txBody>
      </p:sp>
      <p:sp>
        <p:nvSpPr>
          <p:cNvPr id="6" name="TextBox 5">
            <a:extLst>
              <a:ext uri="{FF2B5EF4-FFF2-40B4-BE49-F238E27FC236}">
                <a16:creationId xmlns:a16="http://schemas.microsoft.com/office/drawing/2014/main" id="{C0AE9F3B-2977-C288-7173-CFDE69182E2B}"/>
              </a:ext>
            </a:extLst>
          </p:cNvPr>
          <p:cNvSpPr txBox="1"/>
          <p:nvPr/>
        </p:nvSpPr>
        <p:spPr>
          <a:xfrm>
            <a:off x="5205077" y="568890"/>
            <a:ext cx="6282627" cy="5355312"/>
          </a:xfrm>
          <a:prstGeom prst="rect">
            <a:avLst/>
          </a:prstGeom>
          <a:noFill/>
        </p:spPr>
        <p:txBody>
          <a:bodyPr wrap="square">
            <a:spAutoFit/>
          </a:bodyPr>
          <a:lstStyle/>
          <a:p>
            <a:pPr marL="285750" indent="-285750" algn="l">
              <a:buFont typeface="Arial" panose="020B0604020202020204" pitchFamily="34" charset="0"/>
              <a:buChar char="•"/>
            </a:pPr>
            <a:r>
              <a:rPr lang="en-US" b="0" i="0" dirty="0">
                <a:solidFill>
                  <a:srgbClr val="000000"/>
                </a:solidFill>
                <a:effectLst/>
                <a:latin typeface="+mj-lt"/>
              </a:rPr>
              <a:t>Patent case concerning battery-powered car jump starters. </a:t>
            </a:r>
          </a:p>
          <a:p>
            <a:pPr algn="l"/>
            <a:endParaRPr lang="en-US" b="0" i="0" dirty="0">
              <a:solidFill>
                <a:srgbClr val="000000"/>
              </a:solidFill>
              <a:effectLst/>
              <a:latin typeface="+mj-lt"/>
            </a:endParaRPr>
          </a:p>
          <a:p>
            <a:pPr marL="285750" indent="-285750" algn="l">
              <a:buFont typeface="Arial" panose="020B0604020202020204" pitchFamily="34" charset="0"/>
              <a:buChar char="•"/>
            </a:pPr>
            <a:r>
              <a:rPr lang="en-US" dirty="0">
                <a:solidFill>
                  <a:srgbClr val="000000"/>
                </a:solidFill>
                <a:latin typeface="+mj-lt"/>
              </a:rPr>
              <a:t>Dispute arose over </a:t>
            </a:r>
            <a:r>
              <a:rPr lang="en-US" dirty="0" err="1">
                <a:solidFill>
                  <a:srgbClr val="000000"/>
                </a:solidFill>
                <a:latin typeface="+mj-lt"/>
              </a:rPr>
              <a:t>Noco’s</a:t>
            </a:r>
            <a:r>
              <a:rPr lang="en-US" dirty="0">
                <a:solidFill>
                  <a:srgbClr val="000000"/>
                </a:solidFill>
                <a:latin typeface="+mj-lt"/>
              </a:rPr>
              <a:t> use of Amazon takedowns.</a:t>
            </a:r>
          </a:p>
          <a:p>
            <a:pPr algn="l"/>
            <a:endParaRPr lang="en-US" dirty="0">
              <a:solidFill>
                <a:srgbClr val="000000"/>
              </a:solidFill>
              <a:latin typeface="+mj-lt"/>
            </a:endParaRPr>
          </a:p>
          <a:p>
            <a:pPr marL="285750" indent="-285750" algn="l">
              <a:buFont typeface="Arial" panose="020B0604020202020204" pitchFamily="34" charset="0"/>
              <a:buChar char="•"/>
            </a:pPr>
            <a:r>
              <a:rPr lang="en-US" b="0" i="0" dirty="0">
                <a:solidFill>
                  <a:srgbClr val="000000"/>
                </a:solidFill>
                <a:effectLst/>
                <a:latin typeface="+mj-lt"/>
              </a:rPr>
              <a:t>Several of </a:t>
            </a:r>
            <a:r>
              <a:rPr lang="en-US" b="0" i="0" dirty="0" err="1">
                <a:solidFill>
                  <a:srgbClr val="000000"/>
                </a:solidFill>
                <a:effectLst/>
                <a:latin typeface="+mj-lt"/>
              </a:rPr>
              <a:t>Carku’s</a:t>
            </a:r>
            <a:r>
              <a:rPr lang="en-US" b="0" i="0" dirty="0">
                <a:solidFill>
                  <a:srgbClr val="000000"/>
                </a:solidFill>
                <a:effectLst/>
                <a:latin typeface="+mj-lt"/>
              </a:rPr>
              <a:t> products were delisted.</a:t>
            </a:r>
          </a:p>
          <a:p>
            <a:pPr algn="l"/>
            <a:endParaRPr lang="en-US" b="0" i="0" dirty="0">
              <a:solidFill>
                <a:srgbClr val="000000"/>
              </a:solidFill>
              <a:effectLst/>
              <a:latin typeface="+mj-lt"/>
            </a:endParaRPr>
          </a:p>
          <a:p>
            <a:pPr marL="285750" indent="-285750" algn="l">
              <a:buFont typeface="Arial" panose="020B0604020202020204" pitchFamily="34" charset="0"/>
              <a:buChar char="•"/>
            </a:pPr>
            <a:r>
              <a:rPr lang="en-US" dirty="0" err="1">
                <a:solidFill>
                  <a:srgbClr val="000000"/>
                </a:solidFill>
                <a:latin typeface="+mj-lt"/>
              </a:rPr>
              <a:t>Carku</a:t>
            </a:r>
            <a:r>
              <a:rPr lang="en-US" dirty="0">
                <a:solidFill>
                  <a:srgbClr val="000000"/>
                </a:solidFill>
                <a:latin typeface="+mj-lt"/>
              </a:rPr>
              <a:t> sought to revoke </a:t>
            </a:r>
            <a:r>
              <a:rPr lang="en-US" dirty="0" err="1">
                <a:solidFill>
                  <a:srgbClr val="000000"/>
                </a:solidFill>
                <a:latin typeface="+mj-lt"/>
              </a:rPr>
              <a:t>Noco’s</a:t>
            </a:r>
            <a:r>
              <a:rPr lang="en-US" dirty="0">
                <a:solidFill>
                  <a:srgbClr val="000000"/>
                </a:solidFill>
                <a:latin typeface="+mj-lt"/>
              </a:rPr>
              <a:t> patent and alleged that </a:t>
            </a:r>
            <a:r>
              <a:rPr lang="en-US" dirty="0" err="1">
                <a:solidFill>
                  <a:srgbClr val="000000"/>
                </a:solidFill>
                <a:latin typeface="+mj-lt"/>
              </a:rPr>
              <a:t>Noco’s</a:t>
            </a:r>
            <a:r>
              <a:rPr lang="en-US" dirty="0">
                <a:solidFill>
                  <a:srgbClr val="000000"/>
                </a:solidFill>
                <a:latin typeface="+mj-lt"/>
              </a:rPr>
              <a:t> communications to Amazon were actionable threats.</a:t>
            </a:r>
          </a:p>
          <a:p>
            <a:pPr algn="l"/>
            <a:endParaRPr lang="en-US" dirty="0">
              <a:solidFill>
                <a:srgbClr val="000000"/>
              </a:solidFill>
              <a:latin typeface="+mj-lt"/>
            </a:endParaRPr>
          </a:p>
          <a:p>
            <a:pPr marL="285750" indent="-285750" algn="l">
              <a:buFont typeface="Arial" panose="020B0604020202020204" pitchFamily="34" charset="0"/>
              <a:buChar char="•"/>
            </a:pPr>
            <a:r>
              <a:rPr lang="en-US" b="0" i="0" dirty="0" err="1">
                <a:solidFill>
                  <a:srgbClr val="000000"/>
                </a:solidFill>
                <a:effectLst/>
                <a:latin typeface="+mj-lt"/>
              </a:rPr>
              <a:t>Noco</a:t>
            </a:r>
            <a:r>
              <a:rPr lang="en-US" b="0" i="0" dirty="0">
                <a:solidFill>
                  <a:srgbClr val="000000"/>
                </a:solidFill>
                <a:effectLst/>
                <a:latin typeface="+mj-lt"/>
              </a:rPr>
              <a:t> </a:t>
            </a:r>
            <a:r>
              <a:rPr lang="en-US" dirty="0">
                <a:solidFill>
                  <a:srgbClr val="000000"/>
                </a:solidFill>
                <a:latin typeface="+mj-lt"/>
              </a:rPr>
              <a:t>defended the patent’s validity and counterclaimed for infringement.</a:t>
            </a:r>
            <a:endParaRPr lang="en-US" b="0" i="0" dirty="0">
              <a:solidFill>
                <a:srgbClr val="000000"/>
              </a:solidFill>
              <a:effectLst/>
              <a:latin typeface="+mj-lt"/>
            </a:endParaRPr>
          </a:p>
          <a:p>
            <a:pPr marL="285750" indent="-285750" algn="l">
              <a:buFont typeface="Arial" panose="020B0604020202020204" pitchFamily="34" charset="0"/>
              <a:buChar char="•"/>
            </a:pPr>
            <a:endParaRPr lang="en-US" b="0" i="0" dirty="0">
              <a:solidFill>
                <a:srgbClr val="000000"/>
              </a:solidFill>
              <a:effectLst/>
              <a:latin typeface="+mj-lt"/>
            </a:endParaRPr>
          </a:p>
          <a:p>
            <a:pPr marL="285750" indent="-285750" algn="l">
              <a:buFont typeface="Arial" panose="020B0604020202020204" pitchFamily="34" charset="0"/>
              <a:buChar char="•"/>
            </a:pPr>
            <a:r>
              <a:rPr lang="en-US" dirty="0">
                <a:solidFill>
                  <a:srgbClr val="000000"/>
                </a:solidFill>
                <a:latin typeface="+mj-lt"/>
              </a:rPr>
              <a:t>Patent found to be invalid for lack of inventive step and </a:t>
            </a:r>
            <a:r>
              <a:rPr lang="en-US" dirty="0" err="1">
                <a:solidFill>
                  <a:srgbClr val="000000"/>
                </a:solidFill>
                <a:latin typeface="+mj-lt"/>
              </a:rPr>
              <a:t>Noco</a:t>
            </a:r>
            <a:r>
              <a:rPr lang="en-US" dirty="0">
                <a:solidFill>
                  <a:srgbClr val="000000"/>
                </a:solidFill>
                <a:latin typeface="+mj-lt"/>
              </a:rPr>
              <a:t> therefore liable for making unjustified threats.</a:t>
            </a:r>
            <a:endParaRPr lang="en-US" b="0" i="0" dirty="0">
              <a:solidFill>
                <a:srgbClr val="000000"/>
              </a:solidFill>
              <a:effectLst/>
              <a:latin typeface="+mj-lt"/>
            </a:endParaRPr>
          </a:p>
          <a:p>
            <a:pPr marL="285750" indent="-285750" algn="l">
              <a:buFont typeface="Arial" panose="020B0604020202020204" pitchFamily="34" charset="0"/>
              <a:buChar char="•"/>
            </a:pPr>
            <a:endParaRPr lang="en-US" b="0" i="0" dirty="0">
              <a:solidFill>
                <a:srgbClr val="000000"/>
              </a:solidFill>
              <a:effectLst/>
              <a:latin typeface="+mj-lt"/>
            </a:endParaRPr>
          </a:p>
        </p:txBody>
      </p:sp>
    </p:spTree>
    <p:extLst>
      <p:ext uri="{BB962C8B-B14F-4D97-AF65-F5344CB8AC3E}">
        <p14:creationId xmlns:p14="http://schemas.microsoft.com/office/powerpoint/2010/main" val="2612914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4205-9E29-4C43-9CE0-D4A48C8E50E9}"/>
              </a:ext>
            </a:extLst>
          </p:cNvPr>
          <p:cNvSpPr>
            <a:spLocks noGrp="1"/>
          </p:cNvSpPr>
          <p:nvPr>
            <p:ph type="title"/>
          </p:nvPr>
        </p:nvSpPr>
        <p:spPr/>
        <p:txBody>
          <a:bodyPr/>
          <a:lstStyle/>
          <a:p>
            <a:r>
              <a:rPr lang="en-US" b="0" i="1" dirty="0">
                <a:effectLst/>
              </a:rPr>
              <a:t>Shenzhen </a:t>
            </a:r>
            <a:r>
              <a:rPr lang="en-US" b="0" i="1" dirty="0" err="1">
                <a:effectLst/>
              </a:rPr>
              <a:t>Carku</a:t>
            </a:r>
            <a:r>
              <a:rPr lang="en-US" b="0" i="1" dirty="0">
                <a:effectLst/>
              </a:rPr>
              <a:t> Technology Co v The </a:t>
            </a:r>
            <a:r>
              <a:rPr lang="en-US" b="0" i="1" dirty="0" err="1">
                <a:effectLst/>
              </a:rPr>
              <a:t>Noco</a:t>
            </a:r>
            <a:r>
              <a:rPr lang="en-US" b="0" i="1" dirty="0">
                <a:effectLst/>
              </a:rPr>
              <a:t> Company </a:t>
            </a:r>
            <a:r>
              <a:rPr lang="en-US" b="0" i="0" dirty="0">
                <a:effectLst/>
              </a:rPr>
              <a:t>[2022] EWHC 2034 (Pat)</a:t>
            </a:r>
            <a:br>
              <a:rPr lang="en-US" b="0" i="0" dirty="0">
                <a:effectLst/>
              </a:rPr>
            </a:br>
            <a:br>
              <a:rPr lang="en-US" b="0" i="0" dirty="0">
                <a:effectLst/>
              </a:rPr>
            </a:br>
            <a:br>
              <a:rPr lang="en-US" b="0" i="0" dirty="0">
                <a:effectLst/>
              </a:rPr>
            </a:br>
            <a:r>
              <a:rPr lang="en-US" b="0" i="0" dirty="0">
                <a:solidFill>
                  <a:srgbClr val="0070C0"/>
                </a:solidFill>
                <a:effectLst/>
                <a:hlinkClick r:id="rId2">
                  <a:extLst>
                    <a:ext uri="{A12FA001-AC4F-418D-AE19-62706E023703}">
                      <ahyp:hlinkClr xmlns:ahyp="http://schemas.microsoft.com/office/drawing/2018/hyperlinkcolor" val="tx"/>
                    </a:ext>
                  </a:extLst>
                </a:hlinkClick>
              </a:rPr>
              <a:t>§§ 207 – 258</a:t>
            </a:r>
            <a:br>
              <a:rPr lang="en-US" b="0" i="0" dirty="0">
                <a:effectLst/>
              </a:rPr>
            </a:br>
            <a:br>
              <a:rPr lang="en-US" b="0" i="0" dirty="0">
                <a:effectLst/>
              </a:rPr>
            </a:br>
            <a:r>
              <a:rPr lang="en-US" b="0" i="0" dirty="0">
                <a:effectLst/>
              </a:rPr>
              <a:t>Judgment of 04 August 2022.</a:t>
            </a:r>
            <a:br>
              <a:rPr lang="en-US" b="0" i="0" dirty="0">
                <a:effectLst/>
              </a:rPr>
            </a:br>
            <a:endParaRPr lang="en-GB" dirty="0"/>
          </a:p>
        </p:txBody>
      </p:sp>
      <p:sp>
        <p:nvSpPr>
          <p:cNvPr id="6" name="TextBox 5">
            <a:extLst>
              <a:ext uri="{FF2B5EF4-FFF2-40B4-BE49-F238E27FC236}">
                <a16:creationId xmlns:a16="http://schemas.microsoft.com/office/drawing/2014/main" id="{C0AE9F3B-2977-C288-7173-CFDE69182E2B}"/>
              </a:ext>
            </a:extLst>
          </p:cNvPr>
          <p:cNvSpPr txBox="1"/>
          <p:nvPr/>
        </p:nvSpPr>
        <p:spPr>
          <a:xfrm>
            <a:off x="5205077" y="568890"/>
            <a:ext cx="6282627" cy="6186309"/>
          </a:xfrm>
          <a:prstGeom prst="rect">
            <a:avLst/>
          </a:prstGeom>
          <a:noFill/>
        </p:spPr>
        <p:txBody>
          <a:bodyPr wrap="square">
            <a:spAutoFit/>
          </a:bodyPr>
          <a:lstStyle/>
          <a:p>
            <a:pPr marL="285750" indent="-285750" algn="l">
              <a:buFont typeface="Arial" panose="020B0604020202020204" pitchFamily="34" charset="0"/>
              <a:buChar char="•"/>
            </a:pPr>
            <a:r>
              <a:rPr lang="en-GB" sz="1800" dirty="0">
                <a:effectLst/>
                <a:latin typeface="Verdana" panose="020B0604030504040204" pitchFamily="34" charset="0"/>
                <a:ea typeface="Calibri" panose="020F0502020204030204" pitchFamily="34" charset="0"/>
                <a:cs typeface="Times New Roman" panose="02020603050405020304" pitchFamily="18" charset="0"/>
              </a:rPr>
              <a:t>§ 238: “t</a:t>
            </a:r>
            <a:r>
              <a:rPr lang="en-US" sz="1800" i="1" dirty="0">
                <a:effectLst/>
                <a:latin typeface="Verdana" panose="020B0604030504040204" pitchFamily="34" charset="0"/>
                <a:ea typeface="Calibri" panose="020F0502020204030204" pitchFamily="34" charset="0"/>
                <a:cs typeface="Times New Roman" panose="02020603050405020304" pitchFamily="18" charset="0"/>
              </a:rPr>
              <a:t>he notifications must be understood according to how they would have been perceived by the reasonable person in Amazon’s position</a:t>
            </a:r>
            <a:r>
              <a:rPr lang="en-US" sz="1800" dirty="0">
                <a:effectLst/>
                <a:latin typeface="Verdana" panose="020B0604030504040204" pitchFamily="34" charset="0"/>
                <a:ea typeface="Calibri" panose="020F0502020204030204" pitchFamily="34" charset="0"/>
                <a:cs typeface="Times New Roman" panose="02020603050405020304" pitchFamily="18" charset="0"/>
              </a:rPr>
              <a:t>”</a:t>
            </a:r>
            <a:r>
              <a:rPr lang="en-GB" dirty="0">
                <a:latin typeface="Verdana" panose="020B0604030504040204" pitchFamily="34" charset="0"/>
                <a:ea typeface="Calibri" panose="020F0502020204030204" pitchFamily="34" charset="0"/>
                <a:cs typeface="Times New Roman" panose="02020603050405020304" pitchFamily="18" charset="0"/>
              </a:rPr>
              <a:t>.</a:t>
            </a: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algn="l"/>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GB" sz="1800" dirty="0">
                <a:effectLst/>
                <a:latin typeface="Verdana" panose="020B0604030504040204" pitchFamily="34" charset="0"/>
                <a:ea typeface="Calibri" panose="020F0502020204030204" pitchFamily="34" charset="0"/>
                <a:cs typeface="Times New Roman" panose="02020603050405020304" pitchFamily="18" charset="0"/>
              </a:rPr>
              <a:t>§ 248: “</a:t>
            </a:r>
            <a:r>
              <a:rPr lang="en-GB" sz="1800" i="1" dirty="0">
                <a:effectLst/>
                <a:latin typeface="Verdana" panose="020B0604030504040204" pitchFamily="34" charset="0"/>
                <a:ea typeface="Calibri" panose="020F0502020204030204" pitchFamily="34" charset="0"/>
                <a:cs typeface="Times New Roman" panose="02020603050405020304" pitchFamily="18" charset="0"/>
              </a:rPr>
              <a:t>it is sufficient that the reasonable person in the position of the recipient of the threat understands from the communication that proceedings are intended against “another person”</a:t>
            </a:r>
            <a:r>
              <a:rPr lang="en-GB" sz="1800" dirty="0">
                <a:effectLst/>
                <a:latin typeface="Verdana" panose="020B0604030504040204" pitchFamily="34" charset="0"/>
                <a:ea typeface="Calibri" panose="020F0502020204030204" pitchFamily="34" charset="0"/>
                <a:cs typeface="Times New Roman" panose="02020603050405020304" pitchFamily="18" charset="0"/>
              </a:rPr>
              <a:t>.”</a:t>
            </a:r>
          </a:p>
          <a:p>
            <a:pPr algn="l"/>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GB" sz="1800" dirty="0">
                <a:effectLst/>
                <a:latin typeface="Verdana" panose="020B0604030504040204" pitchFamily="34" charset="0"/>
                <a:ea typeface="Calibri" panose="020F0502020204030204" pitchFamily="34" charset="0"/>
                <a:cs typeface="Times New Roman" panose="02020603050405020304" pitchFamily="18" charset="0"/>
              </a:rPr>
              <a:t>§ 236: position of third parties: email from </a:t>
            </a:r>
            <a:r>
              <a:rPr lang="en-GB" sz="1800" dirty="0" err="1">
                <a:effectLst/>
                <a:latin typeface="Verdana" panose="020B0604030504040204" pitchFamily="34" charset="0"/>
                <a:ea typeface="Calibri" panose="020F0502020204030204" pitchFamily="34" charset="0"/>
                <a:cs typeface="Times New Roman" panose="02020603050405020304" pitchFamily="18" charset="0"/>
              </a:rPr>
              <a:t>Noco</a:t>
            </a:r>
            <a:r>
              <a:rPr lang="en-GB" sz="1800" dirty="0">
                <a:effectLst/>
                <a:latin typeface="Verdana" panose="020B0604030504040204" pitchFamily="34" charset="0"/>
                <a:ea typeface="Calibri" panose="020F0502020204030204" pitchFamily="34" charset="0"/>
                <a:cs typeface="Times New Roman" panose="02020603050405020304" pitchFamily="18" charset="0"/>
              </a:rPr>
              <a:t> quoted which made it clear that they </a:t>
            </a:r>
            <a:r>
              <a:rPr lang="en-GB" dirty="0">
                <a:latin typeface="Verdana" panose="020B0604030504040204" pitchFamily="34" charset="0"/>
                <a:ea typeface="Calibri" panose="020F0502020204030204" pitchFamily="34" charset="0"/>
                <a:cs typeface="Times New Roman" panose="02020603050405020304" pitchFamily="18" charset="0"/>
              </a:rPr>
              <a:t>“</a:t>
            </a:r>
            <a:r>
              <a:rPr lang="en-GB" i="1" dirty="0">
                <a:latin typeface="Verdana" panose="020B0604030504040204" pitchFamily="34" charset="0"/>
                <a:ea typeface="Calibri" panose="020F0502020204030204" pitchFamily="34" charset="0"/>
                <a:cs typeface="Times New Roman" panose="02020603050405020304" pitchFamily="18" charset="0"/>
              </a:rPr>
              <a:t>continue to file</a:t>
            </a:r>
            <a:r>
              <a:rPr lang="en-GB" dirty="0">
                <a:latin typeface="Verdana" panose="020B0604030504040204" pitchFamily="34" charset="0"/>
                <a:ea typeface="Calibri" panose="020F0502020204030204" pitchFamily="34" charset="0"/>
                <a:cs typeface="Times New Roman" panose="02020603050405020304" pitchFamily="18" charset="0"/>
              </a:rPr>
              <a:t>” claims against alleged infringers.</a:t>
            </a:r>
          </a:p>
          <a:p>
            <a:pPr algn="l"/>
            <a:endParaRPr lang="en-GB" dirty="0">
              <a:latin typeface="Verdana" panose="020B060403050404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GB" sz="1800" dirty="0">
                <a:effectLst/>
                <a:latin typeface="Verdana" panose="020B0604030504040204" pitchFamily="34" charset="0"/>
                <a:ea typeface="Calibri" panose="020F0502020204030204" pitchFamily="34" charset="0"/>
                <a:cs typeface="Times New Roman" panose="02020603050405020304" pitchFamily="18" charset="0"/>
              </a:rPr>
              <a:t>§ 253: Amazon, does not delist automatically, without assessment.</a:t>
            </a:r>
          </a:p>
          <a:p>
            <a:pPr algn="l"/>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Verdana" panose="020B0604030504040204" pitchFamily="34" charset="0"/>
                <a:ea typeface="Calibri" panose="020F0502020204030204" pitchFamily="34" charset="0"/>
                <a:cs typeface="Times New Roman" panose="02020603050405020304" pitchFamily="18" charset="0"/>
              </a:rPr>
              <a:t>§ 254: Amazon could not know that </a:t>
            </a:r>
            <a:r>
              <a:rPr lang="en-GB" sz="1800" dirty="0" err="1">
                <a:effectLst/>
                <a:latin typeface="Verdana" panose="020B0604030504040204" pitchFamily="34" charset="0"/>
                <a:ea typeface="Calibri" panose="020F0502020204030204" pitchFamily="34" charset="0"/>
                <a:cs typeface="Times New Roman" panose="02020603050405020304" pitchFamily="18" charset="0"/>
              </a:rPr>
              <a:t>Noco</a:t>
            </a:r>
            <a:r>
              <a:rPr lang="en-GB" sz="1800" dirty="0">
                <a:effectLst/>
                <a:latin typeface="Verdana" panose="020B0604030504040204" pitchFamily="34" charset="0"/>
                <a:ea typeface="Calibri" panose="020F0502020204030204" pitchFamily="34" charset="0"/>
                <a:cs typeface="Times New Roman" panose="02020603050405020304" pitchFamily="18" charset="0"/>
              </a:rPr>
              <a:t> would not sue it: lawyers clearly involved and </a:t>
            </a:r>
            <a:r>
              <a:rPr lang="en-GB" sz="1800" dirty="0" err="1">
                <a:effectLst/>
                <a:latin typeface="Verdana" panose="020B0604030504040204" pitchFamily="34" charset="0"/>
                <a:ea typeface="Calibri" panose="020F0502020204030204" pitchFamily="34" charset="0"/>
                <a:cs typeface="Times New Roman" panose="02020603050405020304" pitchFamily="18" charset="0"/>
              </a:rPr>
              <a:t>Noco</a:t>
            </a:r>
            <a:r>
              <a:rPr lang="en-GB" sz="1800" dirty="0">
                <a:effectLst/>
                <a:latin typeface="Verdana" panose="020B0604030504040204" pitchFamily="34" charset="0"/>
                <a:ea typeface="Calibri" panose="020F0502020204030204" pitchFamily="34" charset="0"/>
                <a:cs typeface="Times New Roman" panose="02020603050405020304" pitchFamily="18" charset="0"/>
              </a:rPr>
              <a:t> sent claim charts.</a:t>
            </a:r>
          </a:p>
          <a:p>
            <a:pPr marL="285750" indent="-285750" algn="l">
              <a:buFont typeface="Arial" panose="020B0604020202020204" pitchFamily="34" charset="0"/>
              <a:buChar char="•"/>
            </a:pPr>
            <a:endParaRPr lang="en-GB" sz="1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endParaRPr lang="en-US" b="0" i="0" dirty="0">
              <a:solidFill>
                <a:srgbClr val="000000"/>
              </a:solidFill>
              <a:effectLst/>
              <a:latin typeface="+mj-lt"/>
            </a:endParaRPr>
          </a:p>
        </p:txBody>
      </p:sp>
    </p:spTree>
    <p:extLst>
      <p:ext uri="{BB962C8B-B14F-4D97-AF65-F5344CB8AC3E}">
        <p14:creationId xmlns:p14="http://schemas.microsoft.com/office/powerpoint/2010/main" val="1523067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F11B-A82C-4D82-8527-C53DD1556EA6}"/>
              </a:ext>
            </a:extLst>
          </p:cNvPr>
          <p:cNvSpPr>
            <a:spLocks noGrp="1"/>
          </p:cNvSpPr>
          <p:nvPr>
            <p:ph type="ctrTitle"/>
          </p:nvPr>
        </p:nvSpPr>
        <p:spPr>
          <a:xfrm>
            <a:off x="3223058" y="1736725"/>
            <a:ext cx="7021774" cy="3873962"/>
          </a:xfrm>
        </p:spPr>
        <p:txBody>
          <a:bodyPr/>
          <a:lstStyle/>
          <a:p>
            <a:pPr algn="l"/>
            <a:r>
              <a:rPr lang="en-US" sz="2400" b="0" i="1" dirty="0">
                <a:effectLst/>
              </a:rPr>
              <a:t>For the reasons given above, this is a finding based on the facts before me. It is not a general finding about online markets. </a:t>
            </a:r>
            <a:r>
              <a:rPr lang="en-US" sz="2400" b="0" i="1" dirty="0" err="1">
                <a:effectLst/>
              </a:rPr>
              <a:t>Carku’s</a:t>
            </a:r>
            <a:r>
              <a:rPr lang="en-US" sz="2400" b="0" i="1" dirty="0">
                <a:effectLst/>
              </a:rPr>
              <a:t> floodgates argument does not arise.</a:t>
            </a:r>
          </a:p>
        </p:txBody>
      </p:sp>
      <p:sp>
        <p:nvSpPr>
          <p:cNvPr id="3" name="Subtitle 2">
            <a:extLst>
              <a:ext uri="{FF2B5EF4-FFF2-40B4-BE49-F238E27FC236}">
                <a16:creationId xmlns:a16="http://schemas.microsoft.com/office/drawing/2014/main" id="{A090CC04-243C-4D5D-B492-62464FE3147C}"/>
              </a:ext>
            </a:extLst>
          </p:cNvPr>
          <p:cNvSpPr>
            <a:spLocks noGrp="1"/>
          </p:cNvSpPr>
          <p:nvPr>
            <p:ph type="subTitle" idx="1"/>
          </p:nvPr>
        </p:nvSpPr>
        <p:spPr>
          <a:xfrm>
            <a:off x="3223058" y="3843237"/>
            <a:ext cx="6447559" cy="301618"/>
          </a:xfrm>
        </p:spPr>
        <p:txBody>
          <a:bodyPr/>
          <a:lstStyle/>
          <a:p>
            <a:r>
              <a:rPr lang="en-GB" sz="1600" b="1" dirty="0"/>
              <a:t>Mr Justice Meade</a:t>
            </a:r>
          </a:p>
          <a:p>
            <a:r>
              <a:rPr lang="en-GB" sz="1600" b="1" i="1" dirty="0" err="1"/>
              <a:t>Carku</a:t>
            </a:r>
            <a:r>
              <a:rPr lang="en-GB" sz="1600" b="1" i="1" dirty="0"/>
              <a:t> v </a:t>
            </a:r>
            <a:r>
              <a:rPr lang="en-GB" sz="1600" b="1" i="1" dirty="0" err="1"/>
              <a:t>Noco</a:t>
            </a:r>
            <a:r>
              <a:rPr lang="en-GB" sz="1600" b="1" i="1" dirty="0"/>
              <a:t> </a:t>
            </a:r>
            <a:r>
              <a:rPr lang="en-GB" sz="1600" b="1" dirty="0"/>
              <a:t>[2022] EWHC 2034, § 258</a:t>
            </a:r>
          </a:p>
        </p:txBody>
      </p:sp>
    </p:spTree>
    <p:extLst>
      <p:ext uri="{BB962C8B-B14F-4D97-AF65-F5344CB8AC3E}">
        <p14:creationId xmlns:p14="http://schemas.microsoft.com/office/powerpoint/2010/main" val="2622405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3EB1-2DD1-486D-A99D-30FD5CF757D7}"/>
              </a:ext>
            </a:extLst>
          </p:cNvPr>
          <p:cNvSpPr>
            <a:spLocks noGrp="1"/>
          </p:cNvSpPr>
          <p:nvPr>
            <p:ph type="ctrTitle"/>
          </p:nvPr>
        </p:nvSpPr>
        <p:spPr>
          <a:xfrm>
            <a:off x="1077912" y="2964876"/>
            <a:ext cx="6086367" cy="928247"/>
          </a:xfrm>
        </p:spPr>
        <p:txBody>
          <a:bodyPr/>
          <a:lstStyle/>
          <a:p>
            <a:r>
              <a:rPr lang="en-GB" dirty="0"/>
              <a:t>Conclusion and takeaways</a:t>
            </a:r>
          </a:p>
        </p:txBody>
      </p:sp>
      <p:sp>
        <p:nvSpPr>
          <p:cNvPr id="3" name="Subtitle 2">
            <a:extLst>
              <a:ext uri="{FF2B5EF4-FFF2-40B4-BE49-F238E27FC236}">
                <a16:creationId xmlns:a16="http://schemas.microsoft.com/office/drawing/2014/main" id="{C89C8F1B-666C-4584-A768-ECDD975A205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22991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79" y="1847442"/>
            <a:ext cx="5276044" cy="3163116"/>
          </a:xfrm>
          <a:prstGeom prst="rect">
            <a:avLst/>
          </a:prstGeom>
        </p:spPr>
      </p:pic>
      <p:sp>
        <p:nvSpPr>
          <p:cNvPr id="27" name="TextBox 26"/>
          <p:cNvSpPr txBox="1"/>
          <p:nvPr/>
        </p:nvSpPr>
        <p:spPr>
          <a:xfrm>
            <a:off x="8214712" y="1011061"/>
            <a:ext cx="3290748" cy="338554"/>
          </a:xfrm>
          <a:prstGeom prst="rect">
            <a:avLst/>
          </a:prstGeom>
          <a:noFill/>
        </p:spPr>
        <p:txBody>
          <a:bodyPr wrap="square" rtlCol="0">
            <a:spAutoFit/>
          </a:bodyPr>
          <a:lstStyle/>
          <a:p>
            <a:r>
              <a:rPr lang="en-US" sz="1600" b="1" dirty="0">
                <a:latin typeface="+mj-lt"/>
              </a:rPr>
              <a:t>Monitor and act quickly.</a:t>
            </a:r>
          </a:p>
        </p:txBody>
      </p:sp>
      <p:sp>
        <p:nvSpPr>
          <p:cNvPr id="28" name="Oval 27"/>
          <p:cNvSpPr/>
          <p:nvPr/>
        </p:nvSpPr>
        <p:spPr>
          <a:xfrm>
            <a:off x="7321627" y="816328"/>
            <a:ext cx="702062" cy="702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7512650" y="984744"/>
            <a:ext cx="320016" cy="313718"/>
            <a:chOff x="1063167" y="2901412"/>
            <a:chExt cx="335108" cy="328511"/>
          </a:xfrm>
          <a:solidFill>
            <a:schemeClr val="bg1"/>
          </a:solidFill>
        </p:grpSpPr>
        <p:sp>
          <p:nvSpPr>
            <p:cNvPr id="39" name="Rectangle 451"/>
            <p:cNvSpPr>
              <a:spLocks noChangeArrowheads="1"/>
            </p:cNvSpPr>
            <p:nvPr/>
          </p:nvSpPr>
          <p:spPr bwMode="auto">
            <a:xfrm>
              <a:off x="1123856" y="3053793"/>
              <a:ext cx="20449" cy="204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452"/>
            <p:cNvSpPr>
              <a:spLocks noChangeArrowheads="1"/>
            </p:cNvSpPr>
            <p:nvPr/>
          </p:nvSpPr>
          <p:spPr bwMode="auto">
            <a:xfrm>
              <a:off x="1123856" y="3107226"/>
              <a:ext cx="20449" cy="21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53"/>
            <p:cNvSpPr>
              <a:spLocks noChangeArrowheads="1"/>
            </p:cNvSpPr>
            <p:nvPr/>
          </p:nvSpPr>
          <p:spPr bwMode="auto">
            <a:xfrm>
              <a:off x="1123856" y="3161318"/>
              <a:ext cx="20449" cy="21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454"/>
            <p:cNvSpPr>
              <a:spLocks noEditPoints="1"/>
            </p:cNvSpPr>
            <p:nvPr/>
          </p:nvSpPr>
          <p:spPr bwMode="auto">
            <a:xfrm>
              <a:off x="1063167" y="2901412"/>
              <a:ext cx="335108" cy="328511"/>
            </a:xfrm>
            <a:custGeom>
              <a:avLst/>
              <a:gdLst>
                <a:gd name="T0" fmla="*/ 428 w 508"/>
                <a:gd name="T1" fmla="*/ 153 h 498"/>
                <a:gd name="T2" fmla="*/ 428 w 508"/>
                <a:gd name="T3" fmla="*/ 0 h 498"/>
                <a:gd name="T4" fmla="*/ 411 w 508"/>
                <a:gd name="T5" fmla="*/ 0 h 498"/>
                <a:gd name="T6" fmla="*/ 411 w 508"/>
                <a:gd name="T7" fmla="*/ 153 h 498"/>
                <a:gd name="T8" fmla="*/ 0 w 508"/>
                <a:gd name="T9" fmla="*/ 153 h 498"/>
                <a:gd name="T10" fmla="*/ 0 w 508"/>
                <a:gd name="T11" fmla="*/ 498 h 498"/>
                <a:gd name="T12" fmla="*/ 508 w 508"/>
                <a:gd name="T13" fmla="*/ 498 h 498"/>
                <a:gd name="T14" fmla="*/ 508 w 508"/>
                <a:gd name="T15" fmla="*/ 153 h 498"/>
                <a:gd name="T16" fmla="*/ 428 w 508"/>
                <a:gd name="T17" fmla="*/ 153 h 498"/>
                <a:gd name="T18" fmla="*/ 491 w 508"/>
                <a:gd name="T19" fmla="*/ 482 h 498"/>
                <a:gd name="T20" fmla="*/ 17 w 508"/>
                <a:gd name="T21" fmla="*/ 482 h 498"/>
                <a:gd name="T22" fmla="*/ 17 w 508"/>
                <a:gd name="T23" fmla="*/ 170 h 498"/>
                <a:gd name="T24" fmla="*/ 491 w 508"/>
                <a:gd name="T25" fmla="*/ 170 h 498"/>
                <a:gd name="T26" fmla="*/ 491 w 508"/>
                <a:gd name="T27" fmla="*/ 48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498">
                  <a:moveTo>
                    <a:pt x="428" y="153"/>
                  </a:moveTo>
                  <a:lnTo>
                    <a:pt x="428" y="0"/>
                  </a:lnTo>
                  <a:lnTo>
                    <a:pt x="411" y="0"/>
                  </a:lnTo>
                  <a:lnTo>
                    <a:pt x="411" y="153"/>
                  </a:lnTo>
                  <a:lnTo>
                    <a:pt x="0" y="153"/>
                  </a:lnTo>
                  <a:lnTo>
                    <a:pt x="0" y="498"/>
                  </a:lnTo>
                  <a:lnTo>
                    <a:pt x="508" y="498"/>
                  </a:lnTo>
                  <a:lnTo>
                    <a:pt x="508" y="153"/>
                  </a:lnTo>
                  <a:lnTo>
                    <a:pt x="428" y="153"/>
                  </a:lnTo>
                  <a:close/>
                  <a:moveTo>
                    <a:pt x="491" y="482"/>
                  </a:moveTo>
                  <a:lnTo>
                    <a:pt x="17" y="482"/>
                  </a:lnTo>
                  <a:lnTo>
                    <a:pt x="17" y="170"/>
                  </a:lnTo>
                  <a:lnTo>
                    <a:pt x="491" y="170"/>
                  </a:lnTo>
                  <a:lnTo>
                    <a:pt x="491" y="4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455"/>
            <p:cNvSpPr>
              <a:spLocks noEditPoints="1"/>
            </p:cNvSpPr>
            <p:nvPr/>
          </p:nvSpPr>
          <p:spPr bwMode="auto">
            <a:xfrm>
              <a:off x="1201695" y="3032024"/>
              <a:ext cx="166894" cy="168213"/>
            </a:xfrm>
            <a:custGeom>
              <a:avLst/>
              <a:gdLst>
                <a:gd name="T0" fmla="*/ 53 w 107"/>
                <a:gd name="T1" fmla="*/ 108 h 108"/>
                <a:gd name="T2" fmla="*/ 107 w 107"/>
                <a:gd name="T3" fmla="*/ 54 h 108"/>
                <a:gd name="T4" fmla="*/ 53 w 107"/>
                <a:gd name="T5" fmla="*/ 0 h 108"/>
                <a:gd name="T6" fmla="*/ 0 w 107"/>
                <a:gd name="T7" fmla="*/ 54 h 108"/>
                <a:gd name="T8" fmla="*/ 53 w 107"/>
                <a:gd name="T9" fmla="*/ 108 h 108"/>
                <a:gd name="T10" fmla="*/ 53 w 107"/>
                <a:gd name="T11" fmla="*/ 7 h 108"/>
                <a:gd name="T12" fmla="*/ 100 w 107"/>
                <a:gd name="T13" fmla="*/ 54 h 108"/>
                <a:gd name="T14" fmla="*/ 53 w 107"/>
                <a:gd name="T15" fmla="*/ 101 h 108"/>
                <a:gd name="T16" fmla="*/ 7 w 107"/>
                <a:gd name="T17" fmla="*/ 54 h 108"/>
                <a:gd name="T18" fmla="*/ 53 w 107"/>
                <a:gd name="T19"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108"/>
                  </a:moveTo>
                  <a:cubicBezTo>
                    <a:pt x="83" y="108"/>
                    <a:pt x="107" y="84"/>
                    <a:pt x="107" y="54"/>
                  </a:cubicBezTo>
                  <a:cubicBezTo>
                    <a:pt x="107" y="25"/>
                    <a:pt x="83" y="0"/>
                    <a:pt x="53" y="0"/>
                  </a:cubicBezTo>
                  <a:cubicBezTo>
                    <a:pt x="24" y="0"/>
                    <a:pt x="0" y="25"/>
                    <a:pt x="0" y="54"/>
                  </a:cubicBezTo>
                  <a:cubicBezTo>
                    <a:pt x="0" y="84"/>
                    <a:pt x="24" y="108"/>
                    <a:pt x="53" y="108"/>
                  </a:cubicBezTo>
                  <a:close/>
                  <a:moveTo>
                    <a:pt x="53" y="7"/>
                  </a:moveTo>
                  <a:cubicBezTo>
                    <a:pt x="79" y="7"/>
                    <a:pt x="100" y="28"/>
                    <a:pt x="100" y="54"/>
                  </a:cubicBezTo>
                  <a:cubicBezTo>
                    <a:pt x="100" y="80"/>
                    <a:pt x="79" y="101"/>
                    <a:pt x="53" y="101"/>
                  </a:cubicBezTo>
                  <a:cubicBezTo>
                    <a:pt x="28" y="101"/>
                    <a:pt x="7" y="80"/>
                    <a:pt x="7" y="54"/>
                  </a:cubicBezTo>
                  <a:cubicBezTo>
                    <a:pt x="7" y="28"/>
                    <a:pt x="28" y="7"/>
                    <a:pt x="5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456"/>
            <p:cNvSpPr>
              <a:spLocks noEditPoints="1"/>
            </p:cNvSpPr>
            <p:nvPr/>
          </p:nvSpPr>
          <p:spPr bwMode="auto">
            <a:xfrm>
              <a:off x="1243914" y="3075562"/>
              <a:ext cx="81138" cy="81138"/>
            </a:xfrm>
            <a:custGeom>
              <a:avLst/>
              <a:gdLst>
                <a:gd name="T0" fmla="*/ 26 w 52"/>
                <a:gd name="T1" fmla="*/ 52 h 52"/>
                <a:gd name="T2" fmla="*/ 52 w 52"/>
                <a:gd name="T3" fmla="*/ 26 h 52"/>
                <a:gd name="T4" fmla="*/ 26 w 52"/>
                <a:gd name="T5" fmla="*/ 0 h 52"/>
                <a:gd name="T6" fmla="*/ 0 w 52"/>
                <a:gd name="T7" fmla="*/ 26 h 52"/>
                <a:gd name="T8" fmla="*/ 26 w 52"/>
                <a:gd name="T9" fmla="*/ 52 h 52"/>
                <a:gd name="T10" fmla="*/ 26 w 52"/>
                <a:gd name="T11" fmla="*/ 7 h 52"/>
                <a:gd name="T12" fmla="*/ 46 w 52"/>
                <a:gd name="T13" fmla="*/ 26 h 52"/>
                <a:gd name="T14" fmla="*/ 26 w 52"/>
                <a:gd name="T15" fmla="*/ 45 h 52"/>
                <a:gd name="T16" fmla="*/ 7 w 52"/>
                <a:gd name="T17" fmla="*/ 26 h 52"/>
                <a:gd name="T18" fmla="*/ 26 w 52"/>
                <a:gd name="T1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41" y="52"/>
                    <a:pt x="52" y="40"/>
                    <a:pt x="52" y="26"/>
                  </a:cubicBezTo>
                  <a:cubicBezTo>
                    <a:pt x="52" y="12"/>
                    <a:pt x="41" y="0"/>
                    <a:pt x="26" y="0"/>
                  </a:cubicBezTo>
                  <a:cubicBezTo>
                    <a:pt x="12" y="0"/>
                    <a:pt x="0" y="12"/>
                    <a:pt x="0" y="26"/>
                  </a:cubicBezTo>
                  <a:cubicBezTo>
                    <a:pt x="0" y="40"/>
                    <a:pt x="12" y="52"/>
                    <a:pt x="26" y="52"/>
                  </a:cubicBezTo>
                  <a:close/>
                  <a:moveTo>
                    <a:pt x="26" y="7"/>
                  </a:moveTo>
                  <a:cubicBezTo>
                    <a:pt x="37" y="7"/>
                    <a:pt x="46" y="16"/>
                    <a:pt x="46" y="26"/>
                  </a:cubicBezTo>
                  <a:cubicBezTo>
                    <a:pt x="46" y="37"/>
                    <a:pt x="37" y="45"/>
                    <a:pt x="26" y="45"/>
                  </a:cubicBezTo>
                  <a:cubicBezTo>
                    <a:pt x="16" y="45"/>
                    <a:pt x="7" y="37"/>
                    <a:pt x="7" y="26"/>
                  </a:cubicBezTo>
                  <a:cubicBezTo>
                    <a:pt x="7" y="16"/>
                    <a:pt x="1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60" name="Picture Placeholder 59" descr="Logo, icon&#10;&#10;Description automatically generated">
            <a:extLst>
              <a:ext uri="{FF2B5EF4-FFF2-40B4-BE49-F238E27FC236}">
                <a16:creationId xmlns:a16="http://schemas.microsoft.com/office/drawing/2014/main" id="{D69D0B86-AF75-798E-9F1E-E96378590E1A}"/>
              </a:ext>
            </a:extLst>
          </p:cNvPr>
          <p:cNvPicPr>
            <a:picLocks noGrp="1" noChangeAspect="1"/>
          </p:cNvPicPr>
          <p:nvPr>
            <p:ph type="pic" sz="quarter" idx="13"/>
          </p:nvPr>
        </p:nvPicPr>
        <p:blipFill>
          <a:blip r:embed="rId3"/>
          <a:srcRect l="11945" r="11945"/>
          <a:stretch>
            <a:fillRect/>
          </a:stretch>
        </p:blipFill>
        <p:spPr>
          <a:xfrm>
            <a:off x="1028700" y="2078038"/>
            <a:ext cx="4038600" cy="2540000"/>
          </a:xfrm>
          <a:custGeom>
            <a:avLst/>
            <a:gdLst>
              <a:gd name="connsiteX0" fmla="*/ 0 w 4037729"/>
              <a:gd name="connsiteY0" fmla="*/ 0 h 2539796"/>
              <a:gd name="connsiteX1" fmla="*/ 4037729 w 4037729"/>
              <a:gd name="connsiteY1" fmla="*/ 0 h 2539796"/>
              <a:gd name="connsiteX2" fmla="*/ 4037729 w 4037729"/>
              <a:gd name="connsiteY2" fmla="*/ 2539796 h 2539796"/>
              <a:gd name="connsiteX3" fmla="*/ 0 w 4037729"/>
              <a:gd name="connsiteY3" fmla="*/ 2539796 h 2539796"/>
            </a:gdLst>
            <a:ahLst/>
            <a:cxnLst>
              <a:cxn ang="0">
                <a:pos x="connsiteX0" y="connsiteY0"/>
              </a:cxn>
              <a:cxn ang="0">
                <a:pos x="connsiteX1" y="connsiteY1"/>
              </a:cxn>
              <a:cxn ang="0">
                <a:pos x="connsiteX2" y="connsiteY2"/>
              </a:cxn>
              <a:cxn ang="0">
                <a:pos x="connsiteX3" y="connsiteY3"/>
              </a:cxn>
            </a:cxnLst>
            <a:rect l="l" t="t" r="r" b="b"/>
            <a:pathLst>
              <a:path w="4037729" h="2539796">
                <a:moveTo>
                  <a:pt x="0" y="0"/>
                </a:moveTo>
                <a:lnTo>
                  <a:pt x="4037729" y="0"/>
                </a:lnTo>
                <a:lnTo>
                  <a:pt x="4037729" y="2539796"/>
                </a:lnTo>
                <a:lnTo>
                  <a:pt x="0" y="2539796"/>
                </a:lnTo>
                <a:close/>
              </a:path>
            </a:pathLst>
          </a:custGeom>
          <a:solidFill>
            <a:schemeClr val="bg1"/>
          </a:solidFill>
        </p:spPr>
      </p:pic>
      <p:sp>
        <p:nvSpPr>
          <p:cNvPr id="2" name="TextBox 1">
            <a:extLst>
              <a:ext uri="{FF2B5EF4-FFF2-40B4-BE49-F238E27FC236}">
                <a16:creationId xmlns:a16="http://schemas.microsoft.com/office/drawing/2014/main" id="{EEE604AA-986A-3895-5820-E678CE66474A}"/>
              </a:ext>
            </a:extLst>
          </p:cNvPr>
          <p:cNvSpPr txBox="1"/>
          <p:nvPr/>
        </p:nvSpPr>
        <p:spPr>
          <a:xfrm>
            <a:off x="8214712" y="3276055"/>
            <a:ext cx="3290748" cy="338554"/>
          </a:xfrm>
          <a:prstGeom prst="rect">
            <a:avLst/>
          </a:prstGeom>
          <a:noFill/>
        </p:spPr>
        <p:txBody>
          <a:bodyPr wrap="square" rtlCol="0">
            <a:spAutoFit/>
          </a:bodyPr>
          <a:lstStyle/>
          <a:p>
            <a:r>
              <a:rPr lang="en-US" sz="1600" b="1" dirty="0">
                <a:latin typeface="+mj-lt"/>
              </a:rPr>
              <a:t>Strengthen your portfolio.</a:t>
            </a:r>
          </a:p>
        </p:txBody>
      </p:sp>
      <p:sp>
        <p:nvSpPr>
          <p:cNvPr id="3" name="Oval 2">
            <a:extLst>
              <a:ext uri="{FF2B5EF4-FFF2-40B4-BE49-F238E27FC236}">
                <a16:creationId xmlns:a16="http://schemas.microsoft.com/office/drawing/2014/main" id="{AF046182-6AED-656B-1C94-F318143112EA}"/>
              </a:ext>
            </a:extLst>
          </p:cNvPr>
          <p:cNvSpPr/>
          <p:nvPr/>
        </p:nvSpPr>
        <p:spPr>
          <a:xfrm>
            <a:off x="7321627" y="3081322"/>
            <a:ext cx="702062" cy="702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A121A7C-CC78-468F-0DA6-8C636BDE84BA}"/>
              </a:ext>
            </a:extLst>
          </p:cNvPr>
          <p:cNvGrpSpPr/>
          <p:nvPr/>
        </p:nvGrpSpPr>
        <p:grpSpPr>
          <a:xfrm>
            <a:off x="7512650" y="3249738"/>
            <a:ext cx="320016" cy="313718"/>
            <a:chOff x="1063167" y="2901412"/>
            <a:chExt cx="335108" cy="328511"/>
          </a:xfrm>
          <a:solidFill>
            <a:schemeClr val="bg1"/>
          </a:solidFill>
        </p:grpSpPr>
        <p:sp>
          <p:nvSpPr>
            <p:cNvPr id="5" name="Rectangle 451">
              <a:extLst>
                <a:ext uri="{FF2B5EF4-FFF2-40B4-BE49-F238E27FC236}">
                  <a16:creationId xmlns:a16="http://schemas.microsoft.com/office/drawing/2014/main" id="{06FBEC4E-7F7A-E54E-F9BB-4C6B3F4AD94B}"/>
                </a:ext>
              </a:extLst>
            </p:cNvPr>
            <p:cNvSpPr>
              <a:spLocks noChangeArrowheads="1"/>
            </p:cNvSpPr>
            <p:nvPr/>
          </p:nvSpPr>
          <p:spPr bwMode="auto">
            <a:xfrm>
              <a:off x="1123856" y="3053793"/>
              <a:ext cx="20449" cy="204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452">
              <a:extLst>
                <a:ext uri="{FF2B5EF4-FFF2-40B4-BE49-F238E27FC236}">
                  <a16:creationId xmlns:a16="http://schemas.microsoft.com/office/drawing/2014/main" id="{D3C3CA44-764D-F220-949C-060200CF0606}"/>
                </a:ext>
              </a:extLst>
            </p:cNvPr>
            <p:cNvSpPr>
              <a:spLocks noChangeArrowheads="1"/>
            </p:cNvSpPr>
            <p:nvPr/>
          </p:nvSpPr>
          <p:spPr bwMode="auto">
            <a:xfrm>
              <a:off x="1123856" y="3107226"/>
              <a:ext cx="20449" cy="21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Rectangle 453">
              <a:extLst>
                <a:ext uri="{FF2B5EF4-FFF2-40B4-BE49-F238E27FC236}">
                  <a16:creationId xmlns:a16="http://schemas.microsoft.com/office/drawing/2014/main" id="{E790E6D1-B47E-8981-18F5-2CE93E0A1EEF}"/>
                </a:ext>
              </a:extLst>
            </p:cNvPr>
            <p:cNvSpPr>
              <a:spLocks noChangeArrowheads="1"/>
            </p:cNvSpPr>
            <p:nvPr/>
          </p:nvSpPr>
          <p:spPr bwMode="auto">
            <a:xfrm>
              <a:off x="1123856" y="3161318"/>
              <a:ext cx="20449" cy="21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Freeform 454">
              <a:extLst>
                <a:ext uri="{FF2B5EF4-FFF2-40B4-BE49-F238E27FC236}">
                  <a16:creationId xmlns:a16="http://schemas.microsoft.com/office/drawing/2014/main" id="{E51D3198-3664-A4E4-F28F-54B277D16C00}"/>
                </a:ext>
              </a:extLst>
            </p:cNvPr>
            <p:cNvSpPr>
              <a:spLocks noEditPoints="1"/>
            </p:cNvSpPr>
            <p:nvPr/>
          </p:nvSpPr>
          <p:spPr bwMode="auto">
            <a:xfrm>
              <a:off x="1063167" y="2901412"/>
              <a:ext cx="335108" cy="328511"/>
            </a:xfrm>
            <a:custGeom>
              <a:avLst/>
              <a:gdLst>
                <a:gd name="T0" fmla="*/ 428 w 508"/>
                <a:gd name="T1" fmla="*/ 153 h 498"/>
                <a:gd name="T2" fmla="*/ 428 w 508"/>
                <a:gd name="T3" fmla="*/ 0 h 498"/>
                <a:gd name="T4" fmla="*/ 411 w 508"/>
                <a:gd name="T5" fmla="*/ 0 h 498"/>
                <a:gd name="T6" fmla="*/ 411 w 508"/>
                <a:gd name="T7" fmla="*/ 153 h 498"/>
                <a:gd name="T8" fmla="*/ 0 w 508"/>
                <a:gd name="T9" fmla="*/ 153 h 498"/>
                <a:gd name="T10" fmla="*/ 0 w 508"/>
                <a:gd name="T11" fmla="*/ 498 h 498"/>
                <a:gd name="T12" fmla="*/ 508 w 508"/>
                <a:gd name="T13" fmla="*/ 498 h 498"/>
                <a:gd name="T14" fmla="*/ 508 w 508"/>
                <a:gd name="T15" fmla="*/ 153 h 498"/>
                <a:gd name="T16" fmla="*/ 428 w 508"/>
                <a:gd name="T17" fmla="*/ 153 h 498"/>
                <a:gd name="T18" fmla="*/ 491 w 508"/>
                <a:gd name="T19" fmla="*/ 482 h 498"/>
                <a:gd name="T20" fmla="*/ 17 w 508"/>
                <a:gd name="T21" fmla="*/ 482 h 498"/>
                <a:gd name="T22" fmla="*/ 17 w 508"/>
                <a:gd name="T23" fmla="*/ 170 h 498"/>
                <a:gd name="T24" fmla="*/ 491 w 508"/>
                <a:gd name="T25" fmla="*/ 170 h 498"/>
                <a:gd name="T26" fmla="*/ 491 w 508"/>
                <a:gd name="T27" fmla="*/ 48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498">
                  <a:moveTo>
                    <a:pt x="428" y="153"/>
                  </a:moveTo>
                  <a:lnTo>
                    <a:pt x="428" y="0"/>
                  </a:lnTo>
                  <a:lnTo>
                    <a:pt x="411" y="0"/>
                  </a:lnTo>
                  <a:lnTo>
                    <a:pt x="411" y="153"/>
                  </a:lnTo>
                  <a:lnTo>
                    <a:pt x="0" y="153"/>
                  </a:lnTo>
                  <a:lnTo>
                    <a:pt x="0" y="498"/>
                  </a:lnTo>
                  <a:lnTo>
                    <a:pt x="508" y="498"/>
                  </a:lnTo>
                  <a:lnTo>
                    <a:pt x="508" y="153"/>
                  </a:lnTo>
                  <a:lnTo>
                    <a:pt x="428" y="153"/>
                  </a:lnTo>
                  <a:close/>
                  <a:moveTo>
                    <a:pt x="491" y="482"/>
                  </a:moveTo>
                  <a:lnTo>
                    <a:pt x="17" y="482"/>
                  </a:lnTo>
                  <a:lnTo>
                    <a:pt x="17" y="170"/>
                  </a:lnTo>
                  <a:lnTo>
                    <a:pt x="491" y="170"/>
                  </a:lnTo>
                  <a:lnTo>
                    <a:pt x="491" y="4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Freeform 455">
              <a:extLst>
                <a:ext uri="{FF2B5EF4-FFF2-40B4-BE49-F238E27FC236}">
                  <a16:creationId xmlns:a16="http://schemas.microsoft.com/office/drawing/2014/main" id="{0F9D11C6-1E43-194F-9B13-75A55CE54197}"/>
                </a:ext>
              </a:extLst>
            </p:cNvPr>
            <p:cNvSpPr>
              <a:spLocks noEditPoints="1"/>
            </p:cNvSpPr>
            <p:nvPr/>
          </p:nvSpPr>
          <p:spPr bwMode="auto">
            <a:xfrm>
              <a:off x="1201695" y="3032024"/>
              <a:ext cx="166894" cy="168213"/>
            </a:xfrm>
            <a:custGeom>
              <a:avLst/>
              <a:gdLst>
                <a:gd name="T0" fmla="*/ 53 w 107"/>
                <a:gd name="T1" fmla="*/ 108 h 108"/>
                <a:gd name="T2" fmla="*/ 107 w 107"/>
                <a:gd name="T3" fmla="*/ 54 h 108"/>
                <a:gd name="T4" fmla="*/ 53 w 107"/>
                <a:gd name="T5" fmla="*/ 0 h 108"/>
                <a:gd name="T6" fmla="*/ 0 w 107"/>
                <a:gd name="T7" fmla="*/ 54 h 108"/>
                <a:gd name="T8" fmla="*/ 53 w 107"/>
                <a:gd name="T9" fmla="*/ 108 h 108"/>
                <a:gd name="T10" fmla="*/ 53 w 107"/>
                <a:gd name="T11" fmla="*/ 7 h 108"/>
                <a:gd name="T12" fmla="*/ 100 w 107"/>
                <a:gd name="T13" fmla="*/ 54 h 108"/>
                <a:gd name="T14" fmla="*/ 53 w 107"/>
                <a:gd name="T15" fmla="*/ 101 h 108"/>
                <a:gd name="T16" fmla="*/ 7 w 107"/>
                <a:gd name="T17" fmla="*/ 54 h 108"/>
                <a:gd name="T18" fmla="*/ 53 w 107"/>
                <a:gd name="T19"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108"/>
                  </a:moveTo>
                  <a:cubicBezTo>
                    <a:pt x="83" y="108"/>
                    <a:pt x="107" y="84"/>
                    <a:pt x="107" y="54"/>
                  </a:cubicBezTo>
                  <a:cubicBezTo>
                    <a:pt x="107" y="25"/>
                    <a:pt x="83" y="0"/>
                    <a:pt x="53" y="0"/>
                  </a:cubicBezTo>
                  <a:cubicBezTo>
                    <a:pt x="24" y="0"/>
                    <a:pt x="0" y="25"/>
                    <a:pt x="0" y="54"/>
                  </a:cubicBezTo>
                  <a:cubicBezTo>
                    <a:pt x="0" y="84"/>
                    <a:pt x="24" y="108"/>
                    <a:pt x="53" y="108"/>
                  </a:cubicBezTo>
                  <a:close/>
                  <a:moveTo>
                    <a:pt x="53" y="7"/>
                  </a:moveTo>
                  <a:cubicBezTo>
                    <a:pt x="79" y="7"/>
                    <a:pt x="100" y="28"/>
                    <a:pt x="100" y="54"/>
                  </a:cubicBezTo>
                  <a:cubicBezTo>
                    <a:pt x="100" y="80"/>
                    <a:pt x="79" y="101"/>
                    <a:pt x="53" y="101"/>
                  </a:cubicBezTo>
                  <a:cubicBezTo>
                    <a:pt x="28" y="101"/>
                    <a:pt x="7" y="80"/>
                    <a:pt x="7" y="54"/>
                  </a:cubicBezTo>
                  <a:cubicBezTo>
                    <a:pt x="7" y="28"/>
                    <a:pt x="28" y="7"/>
                    <a:pt x="5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456">
              <a:extLst>
                <a:ext uri="{FF2B5EF4-FFF2-40B4-BE49-F238E27FC236}">
                  <a16:creationId xmlns:a16="http://schemas.microsoft.com/office/drawing/2014/main" id="{DF427CB2-7DBE-0DF7-514C-BD709BCD0D7A}"/>
                </a:ext>
              </a:extLst>
            </p:cNvPr>
            <p:cNvSpPr>
              <a:spLocks noEditPoints="1"/>
            </p:cNvSpPr>
            <p:nvPr/>
          </p:nvSpPr>
          <p:spPr bwMode="auto">
            <a:xfrm>
              <a:off x="1243914" y="3075562"/>
              <a:ext cx="81138" cy="81138"/>
            </a:xfrm>
            <a:custGeom>
              <a:avLst/>
              <a:gdLst>
                <a:gd name="T0" fmla="*/ 26 w 52"/>
                <a:gd name="T1" fmla="*/ 52 h 52"/>
                <a:gd name="T2" fmla="*/ 52 w 52"/>
                <a:gd name="T3" fmla="*/ 26 h 52"/>
                <a:gd name="T4" fmla="*/ 26 w 52"/>
                <a:gd name="T5" fmla="*/ 0 h 52"/>
                <a:gd name="T6" fmla="*/ 0 w 52"/>
                <a:gd name="T7" fmla="*/ 26 h 52"/>
                <a:gd name="T8" fmla="*/ 26 w 52"/>
                <a:gd name="T9" fmla="*/ 52 h 52"/>
                <a:gd name="T10" fmla="*/ 26 w 52"/>
                <a:gd name="T11" fmla="*/ 7 h 52"/>
                <a:gd name="T12" fmla="*/ 46 w 52"/>
                <a:gd name="T13" fmla="*/ 26 h 52"/>
                <a:gd name="T14" fmla="*/ 26 w 52"/>
                <a:gd name="T15" fmla="*/ 45 h 52"/>
                <a:gd name="T16" fmla="*/ 7 w 52"/>
                <a:gd name="T17" fmla="*/ 26 h 52"/>
                <a:gd name="T18" fmla="*/ 26 w 52"/>
                <a:gd name="T1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41" y="52"/>
                    <a:pt x="52" y="40"/>
                    <a:pt x="52" y="26"/>
                  </a:cubicBezTo>
                  <a:cubicBezTo>
                    <a:pt x="52" y="12"/>
                    <a:pt x="41" y="0"/>
                    <a:pt x="26" y="0"/>
                  </a:cubicBezTo>
                  <a:cubicBezTo>
                    <a:pt x="12" y="0"/>
                    <a:pt x="0" y="12"/>
                    <a:pt x="0" y="26"/>
                  </a:cubicBezTo>
                  <a:cubicBezTo>
                    <a:pt x="0" y="40"/>
                    <a:pt x="12" y="52"/>
                    <a:pt x="26" y="52"/>
                  </a:cubicBezTo>
                  <a:close/>
                  <a:moveTo>
                    <a:pt x="26" y="7"/>
                  </a:moveTo>
                  <a:cubicBezTo>
                    <a:pt x="37" y="7"/>
                    <a:pt x="46" y="16"/>
                    <a:pt x="46" y="26"/>
                  </a:cubicBezTo>
                  <a:cubicBezTo>
                    <a:pt x="46" y="37"/>
                    <a:pt x="37" y="45"/>
                    <a:pt x="26" y="45"/>
                  </a:cubicBezTo>
                  <a:cubicBezTo>
                    <a:pt x="16" y="45"/>
                    <a:pt x="7" y="37"/>
                    <a:pt x="7" y="26"/>
                  </a:cubicBezTo>
                  <a:cubicBezTo>
                    <a:pt x="7" y="16"/>
                    <a:pt x="1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1" name="TextBox 10">
            <a:extLst>
              <a:ext uri="{FF2B5EF4-FFF2-40B4-BE49-F238E27FC236}">
                <a16:creationId xmlns:a16="http://schemas.microsoft.com/office/drawing/2014/main" id="{7502B765-2BE9-9A11-824D-3BD890D692EF}"/>
              </a:ext>
            </a:extLst>
          </p:cNvPr>
          <p:cNvSpPr txBox="1"/>
          <p:nvPr/>
        </p:nvSpPr>
        <p:spPr>
          <a:xfrm>
            <a:off x="8214712" y="4418970"/>
            <a:ext cx="3290748" cy="338554"/>
          </a:xfrm>
          <a:prstGeom prst="rect">
            <a:avLst/>
          </a:prstGeom>
          <a:noFill/>
        </p:spPr>
        <p:txBody>
          <a:bodyPr wrap="square" rtlCol="0">
            <a:spAutoFit/>
          </a:bodyPr>
          <a:lstStyle/>
          <a:p>
            <a:r>
              <a:rPr lang="en-US" sz="1600" b="1" dirty="0">
                <a:latin typeface="+mj-lt"/>
              </a:rPr>
              <a:t>Social media registration.</a:t>
            </a:r>
          </a:p>
        </p:txBody>
      </p:sp>
      <p:sp>
        <p:nvSpPr>
          <p:cNvPr id="12" name="Oval 11">
            <a:extLst>
              <a:ext uri="{FF2B5EF4-FFF2-40B4-BE49-F238E27FC236}">
                <a16:creationId xmlns:a16="http://schemas.microsoft.com/office/drawing/2014/main" id="{E29F71D9-553A-B891-9DE7-201788CB293C}"/>
              </a:ext>
            </a:extLst>
          </p:cNvPr>
          <p:cNvSpPr/>
          <p:nvPr/>
        </p:nvSpPr>
        <p:spPr>
          <a:xfrm>
            <a:off x="7321627" y="4224237"/>
            <a:ext cx="702062" cy="702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47756C0-8460-50A7-05B6-91D51F13D50E}"/>
              </a:ext>
            </a:extLst>
          </p:cNvPr>
          <p:cNvGrpSpPr/>
          <p:nvPr/>
        </p:nvGrpSpPr>
        <p:grpSpPr>
          <a:xfrm>
            <a:off x="7512650" y="4392653"/>
            <a:ext cx="320016" cy="313718"/>
            <a:chOff x="1063167" y="2901412"/>
            <a:chExt cx="335108" cy="328511"/>
          </a:xfrm>
          <a:solidFill>
            <a:schemeClr val="bg1"/>
          </a:solidFill>
        </p:grpSpPr>
        <p:sp>
          <p:nvSpPr>
            <p:cNvPr id="14" name="Rectangle 451">
              <a:extLst>
                <a:ext uri="{FF2B5EF4-FFF2-40B4-BE49-F238E27FC236}">
                  <a16:creationId xmlns:a16="http://schemas.microsoft.com/office/drawing/2014/main" id="{955745F4-6903-156E-421D-16E83A1CE409}"/>
                </a:ext>
              </a:extLst>
            </p:cNvPr>
            <p:cNvSpPr>
              <a:spLocks noChangeArrowheads="1"/>
            </p:cNvSpPr>
            <p:nvPr/>
          </p:nvSpPr>
          <p:spPr bwMode="auto">
            <a:xfrm>
              <a:off x="1123856" y="3053793"/>
              <a:ext cx="20449" cy="204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 name="Rectangle 452">
              <a:extLst>
                <a:ext uri="{FF2B5EF4-FFF2-40B4-BE49-F238E27FC236}">
                  <a16:creationId xmlns:a16="http://schemas.microsoft.com/office/drawing/2014/main" id="{F9DC3AE1-8730-2899-EE64-38D270B420B1}"/>
                </a:ext>
              </a:extLst>
            </p:cNvPr>
            <p:cNvSpPr>
              <a:spLocks noChangeArrowheads="1"/>
            </p:cNvSpPr>
            <p:nvPr/>
          </p:nvSpPr>
          <p:spPr bwMode="auto">
            <a:xfrm>
              <a:off x="1123856" y="3107226"/>
              <a:ext cx="20449" cy="21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Rectangle 453">
              <a:extLst>
                <a:ext uri="{FF2B5EF4-FFF2-40B4-BE49-F238E27FC236}">
                  <a16:creationId xmlns:a16="http://schemas.microsoft.com/office/drawing/2014/main" id="{5D0FB8CE-EF84-BC25-6B0D-1D3D863414A0}"/>
                </a:ext>
              </a:extLst>
            </p:cNvPr>
            <p:cNvSpPr>
              <a:spLocks noChangeArrowheads="1"/>
            </p:cNvSpPr>
            <p:nvPr/>
          </p:nvSpPr>
          <p:spPr bwMode="auto">
            <a:xfrm>
              <a:off x="1123856" y="3161318"/>
              <a:ext cx="20449" cy="21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 name="Freeform 454">
              <a:extLst>
                <a:ext uri="{FF2B5EF4-FFF2-40B4-BE49-F238E27FC236}">
                  <a16:creationId xmlns:a16="http://schemas.microsoft.com/office/drawing/2014/main" id="{E47CD89C-96AB-8372-002A-183FD1FA3FBB}"/>
                </a:ext>
              </a:extLst>
            </p:cNvPr>
            <p:cNvSpPr>
              <a:spLocks noEditPoints="1"/>
            </p:cNvSpPr>
            <p:nvPr/>
          </p:nvSpPr>
          <p:spPr bwMode="auto">
            <a:xfrm>
              <a:off x="1063167" y="2901412"/>
              <a:ext cx="335108" cy="328511"/>
            </a:xfrm>
            <a:custGeom>
              <a:avLst/>
              <a:gdLst>
                <a:gd name="T0" fmla="*/ 428 w 508"/>
                <a:gd name="T1" fmla="*/ 153 h 498"/>
                <a:gd name="T2" fmla="*/ 428 w 508"/>
                <a:gd name="T3" fmla="*/ 0 h 498"/>
                <a:gd name="T4" fmla="*/ 411 w 508"/>
                <a:gd name="T5" fmla="*/ 0 h 498"/>
                <a:gd name="T6" fmla="*/ 411 w 508"/>
                <a:gd name="T7" fmla="*/ 153 h 498"/>
                <a:gd name="T8" fmla="*/ 0 w 508"/>
                <a:gd name="T9" fmla="*/ 153 h 498"/>
                <a:gd name="T10" fmla="*/ 0 w 508"/>
                <a:gd name="T11" fmla="*/ 498 h 498"/>
                <a:gd name="T12" fmla="*/ 508 w 508"/>
                <a:gd name="T13" fmla="*/ 498 h 498"/>
                <a:gd name="T14" fmla="*/ 508 w 508"/>
                <a:gd name="T15" fmla="*/ 153 h 498"/>
                <a:gd name="T16" fmla="*/ 428 w 508"/>
                <a:gd name="T17" fmla="*/ 153 h 498"/>
                <a:gd name="T18" fmla="*/ 491 w 508"/>
                <a:gd name="T19" fmla="*/ 482 h 498"/>
                <a:gd name="T20" fmla="*/ 17 w 508"/>
                <a:gd name="T21" fmla="*/ 482 h 498"/>
                <a:gd name="T22" fmla="*/ 17 w 508"/>
                <a:gd name="T23" fmla="*/ 170 h 498"/>
                <a:gd name="T24" fmla="*/ 491 w 508"/>
                <a:gd name="T25" fmla="*/ 170 h 498"/>
                <a:gd name="T26" fmla="*/ 491 w 508"/>
                <a:gd name="T27" fmla="*/ 48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498">
                  <a:moveTo>
                    <a:pt x="428" y="153"/>
                  </a:moveTo>
                  <a:lnTo>
                    <a:pt x="428" y="0"/>
                  </a:lnTo>
                  <a:lnTo>
                    <a:pt x="411" y="0"/>
                  </a:lnTo>
                  <a:lnTo>
                    <a:pt x="411" y="153"/>
                  </a:lnTo>
                  <a:lnTo>
                    <a:pt x="0" y="153"/>
                  </a:lnTo>
                  <a:lnTo>
                    <a:pt x="0" y="498"/>
                  </a:lnTo>
                  <a:lnTo>
                    <a:pt x="508" y="498"/>
                  </a:lnTo>
                  <a:lnTo>
                    <a:pt x="508" y="153"/>
                  </a:lnTo>
                  <a:lnTo>
                    <a:pt x="428" y="153"/>
                  </a:lnTo>
                  <a:close/>
                  <a:moveTo>
                    <a:pt x="491" y="482"/>
                  </a:moveTo>
                  <a:lnTo>
                    <a:pt x="17" y="482"/>
                  </a:lnTo>
                  <a:lnTo>
                    <a:pt x="17" y="170"/>
                  </a:lnTo>
                  <a:lnTo>
                    <a:pt x="491" y="170"/>
                  </a:lnTo>
                  <a:lnTo>
                    <a:pt x="491" y="4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 name="Freeform 455">
              <a:extLst>
                <a:ext uri="{FF2B5EF4-FFF2-40B4-BE49-F238E27FC236}">
                  <a16:creationId xmlns:a16="http://schemas.microsoft.com/office/drawing/2014/main" id="{8263B9F8-5733-5A89-7BD5-F66A5C37BA35}"/>
                </a:ext>
              </a:extLst>
            </p:cNvPr>
            <p:cNvSpPr>
              <a:spLocks noEditPoints="1"/>
            </p:cNvSpPr>
            <p:nvPr/>
          </p:nvSpPr>
          <p:spPr bwMode="auto">
            <a:xfrm>
              <a:off x="1201695" y="3032024"/>
              <a:ext cx="166894" cy="168213"/>
            </a:xfrm>
            <a:custGeom>
              <a:avLst/>
              <a:gdLst>
                <a:gd name="T0" fmla="*/ 53 w 107"/>
                <a:gd name="T1" fmla="*/ 108 h 108"/>
                <a:gd name="T2" fmla="*/ 107 w 107"/>
                <a:gd name="T3" fmla="*/ 54 h 108"/>
                <a:gd name="T4" fmla="*/ 53 w 107"/>
                <a:gd name="T5" fmla="*/ 0 h 108"/>
                <a:gd name="T6" fmla="*/ 0 w 107"/>
                <a:gd name="T7" fmla="*/ 54 h 108"/>
                <a:gd name="T8" fmla="*/ 53 w 107"/>
                <a:gd name="T9" fmla="*/ 108 h 108"/>
                <a:gd name="T10" fmla="*/ 53 w 107"/>
                <a:gd name="T11" fmla="*/ 7 h 108"/>
                <a:gd name="T12" fmla="*/ 100 w 107"/>
                <a:gd name="T13" fmla="*/ 54 h 108"/>
                <a:gd name="T14" fmla="*/ 53 w 107"/>
                <a:gd name="T15" fmla="*/ 101 h 108"/>
                <a:gd name="T16" fmla="*/ 7 w 107"/>
                <a:gd name="T17" fmla="*/ 54 h 108"/>
                <a:gd name="T18" fmla="*/ 53 w 107"/>
                <a:gd name="T19"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108"/>
                  </a:moveTo>
                  <a:cubicBezTo>
                    <a:pt x="83" y="108"/>
                    <a:pt x="107" y="84"/>
                    <a:pt x="107" y="54"/>
                  </a:cubicBezTo>
                  <a:cubicBezTo>
                    <a:pt x="107" y="25"/>
                    <a:pt x="83" y="0"/>
                    <a:pt x="53" y="0"/>
                  </a:cubicBezTo>
                  <a:cubicBezTo>
                    <a:pt x="24" y="0"/>
                    <a:pt x="0" y="25"/>
                    <a:pt x="0" y="54"/>
                  </a:cubicBezTo>
                  <a:cubicBezTo>
                    <a:pt x="0" y="84"/>
                    <a:pt x="24" y="108"/>
                    <a:pt x="53" y="108"/>
                  </a:cubicBezTo>
                  <a:close/>
                  <a:moveTo>
                    <a:pt x="53" y="7"/>
                  </a:moveTo>
                  <a:cubicBezTo>
                    <a:pt x="79" y="7"/>
                    <a:pt x="100" y="28"/>
                    <a:pt x="100" y="54"/>
                  </a:cubicBezTo>
                  <a:cubicBezTo>
                    <a:pt x="100" y="80"/>
                    <a:pt x="79" y="101"/>
                    <a:pt x="53" y="101"/>
                  </a:cubicBezTo>
                  <a:cubicBezTo>
                    <a:pt x="28" y="101"/>
                    <a:pt x="7" y="80"/>
                    <a:pt x="7" y="54"/>
                  </a:cubicBezTo>
                  <a:cubicBezTo>
                    <a:pt x="7" y="28"/>
                    <a:pt x="28" y="7"/>
                    <a:pt x="5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 name="Freeform 456">
              <a:extLst>
                <a:ext uri="{FF2B5EF4-FFF2-40B4-BE49-F238E27FC236}">
                  <a16:creationId xmlns:a16="http://schemas.microsoft.com/office/drawing/2014/main" id="{B60847F4-4319-3313-E9B3-CDAE9609AD9F}"/>
                </a:ext>
              </a:extLst>
            </p:cNvPr>
            <p:cNvSpPr>
              <a:spLocks noEditPoints="1"/>
            </p:cNvSpPr>
            <p:nvPr/>
          </p:nvSpPr>
          <p:spPr bwMode="auto">
            <a:xfrm>
              <a:off x="1243914" y="3075562"/>
              <a:ext cx="81138" cy="81138"/>
            </a:xfrm>
            <a:custGeom>
              <a:avLst/>
              <a:gdLst>
                <a:gd name="T0" fmla="*/ 26 w 52"/>
                <a:gd name="T1" fmla="*/ 52 h 52"/>
                <a:gd name="T2" fmla="*/ 52 w 52"/>
                <a:gd name="T3" fmla="*/ 26 h 52"/>
                <a:gd name="T4" fmla="*/ 26 w 52"/>
                <a:gd name="T5" fmla="*/ 0 h 52"/>
                <a:gd name="T6" fmla="*/ 0 w 52"/>
                <a:gd name="T7" fmla="*/ 26 h 52"/>
                <a:gd name="T8" fmla="*/ 26 w 52"/>
                <a:gd name="T9" fmla="*/ 52 h 52"/>
                <a:gd name="T10" fmla="*/ 26 w 52"/>
                <a:gd name="T11" fmla="*/ 7 h 52"/>
                <a:gd name="T12" fmla="*/ 46 w 52"/>
                <a:gd name="T13" fmla="*/ 26 h 52"/>
                <a:gd name="T14" fmla="*/ 26 w 52"/>
                <a:gd name="T15" fmla="*/ 45 h 52"/>
                <a:gd name="T16" fmla="*/ 7 w 52"/>
                <a:gd name="T17" fmla="*/ 26 h 52"/>
                <a:gd name="T18" fmla="*/ 26 w 52"/>
                <a:gd name="T1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41" y="52"/>
                    <a:pt x="52" y="40"/>
                    <a:pt x="52" y="26"/>
                  </a:cubicBezTo>
                  <a:cubicBezTo>
                    <a:pt x="52" y="12"/>
                    <a:pt x="41" y="0"/>
                    <a:pt x="26" y="0"/>
                  </a:cubicBezTo>
                  <a:cubicBezTo>
                    <a:pt x="12" y="0"/>
                    <a:pt x="0" y="12"/>
                    <a:pt x="0" y="26"/>
                  </a:cubicBezTo>
                  <a:cubicBezTo>
                    <a:pt x="0" y="40"/>
                    <a:pt x="12" y="52"/>
                    <a:pt x="26" y="52"/>
                  </a:cubicBezTo>
                  <a:close/>
                  <a:moveTo>
                    <a:pt x="26" y="7"/>
                  </a:moveTo>
                  <a:cubicBezTo>
                    <a:pt x="37" y="7"/>
                    <a:pt x="46" y="16"/>
                    <a:pt x="46" y="26"/>
                  </a:cubicBezTo>
                  <a:cubicBezTo>
                    <a:pt x="46" y="37"/>
                    <a:pt x="37" y="45"/>
                    <a:pt x="26" y="45"/>
                  </a:cubicBezTo>
                  <a:cubicBezTo>
                    <a:pt x="16" y="45"/>
                    <a:pt x="7" y="37"/>
                    <a:pt x="7" y="26"/>
                  </a:cubicBezTo>
                  <a:cubicBezTo>
                    <a:pt x="7" y="16"/>
                    <a:pt x="1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2" name="TextBox 21">
            <a:extLst>
              <a:ext uri="{FF2B5EF4-FFF2-40B4-BE49-F238E27FC236}">
                <a16:creationId xmlns:a16="http://schemas.microsoft.com/office/drawing/2014/main" id="{448DFAC1-7604-12B7-BDAB-690DF9E597A0}"/>
              </a:ext>
            </a:extLst>
          </p:cNvPr>
          <p:cNvSpPr txBox="1"/>
          <p:nvPr/>
        </p:nvSpPr>
        <p:spPr>
          <a:xfrm>
            <a:off x="8214712" y="5561885"/>
            <a:ext cx="3290748" cy="338554"/>
          </a:xfrm>
          <a:prstGeom prst="rect">
            <a:avLst/>
          </a:prstGeom>
          <a:noFill/>
        </p:spPr>
        <p:txBody>
          <a:bodyPr wrap="square" rtlCol="0">
            <a:spAutoFit/>
          </a:bodyPr>
          <a:lstStyle/>
          <a:p>
            <a:r>
              <a:rPr lang="en-US" sz="1600" b="1" dirty="0">
                <a:latin typeface="+mj-lt"/>
              </a:rPr>
              <a:t>Be mindful of threats.</a:t>
            </a:r>
          </a:p>
        </p:txBody>
      </p:sp>
      <p:sp>
        <p:nvSpPr>
          <p:cNvPr id="23" name="Oval 22">
            <a:extLst>
              <a:ext uri="{FF2B5EF4-FFF2-40B4-BE49-F238E27FC236}">
                <a16:creationId xmlns:a16="http://schemas.microsoft.com/office/drawing/2014/main" id="{EFC78ADF-71EE-206D-0F2F-1179A75B46B1}"/>
              </a:ext>
            </a:extLst>
          </p:cNvPr>
          <p:cNvSpPr/>
          <p:nvPr/>
        </p:nvSpPr>
        <p:spPr>
          <a:xfrm>
            <a:off x="7321627" y="5367152"/>
            <a:ext cx="702062" cy="702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83B49B9-8F20-6486-02FB-3D45DB40754C}"/>
              </a:ext>
            </a:extLst>
          </p:cNvPr>
          <p:cNvGrpSpPr/>
          <p:nvPr/>
        </p:nvGrpSpPr>
        <p:grpSpPr>
          <a:xfrm>
            <a:off x="7512650" y="5535568"/>
            <a:ext cx="320016" cy="313718"/>
            <a:chOff x="1063167" y="2901412"/>
            <a:chExt cx="335108" cy="328511"/>
          </a:xfrm>
          <a:solidFill>
            <a:schemeClr val="bg1"/>
          </a:solidFill>
        </p:grpSpPr>
        <p:sp>
          <p:nvSpPr>
            <p:cNvPr id="48" name="Rectangle 451">
              <a:extLst>
                <a:ext uri="{FF2B5EF4-FFF2-40B4-BE49-F238E27FC236}">
                  <a16:creationId xmlns:a16="http://schemas.microsoft.com/office/drawing/2014/main" id="{B1EDF4F0-CADA-1C44-CB1E-18FB4F187837}"/>
                </a:ext>
              </a:extLst>
            </p:cNvPr>
            <p:cNvSpPr>
              <a:spLocks noChangeArrowheads="1"/>
            </p:cNvSpPr>
            <p:nvPr/>
          </p:nvSpPr>
          <p:spPr bwMode="auto">
            <a:xfrm>
              <a:off x="1123856" y="3053793"/>
              <a:ext cx="20449" cy="204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Rectangle 452">
              <a:extLst>
                <a:ext uri="{FF2B5EF4-FFF2-40B4-BE49-F238E27FC236}">
                  <a16:creationId xmlns:a16="http://schemas.microsoft.com/office/drawing/2014/main" id="{FBA82541-4B04-DDA9-2DFC-A7EED90113BE}"/>
                </a:ext>
              </a:extLst>
            </p:cNvPr>
            <p:cNvSpPr>
              <a:spLocks noChangeArrowheads="1"/>
            </p:cNvSpPr>
            <p:nvPr/>
          </p:nvSpPr>
          <p:spPr bwMode="auto">
            <a:xfrm>
              <a:off x="1123856" y="3107226"/>
              <a:ext cx="20449" cy="21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Rectangle 453">
              <a:extLst>
                <a:ext uri="{FF2B5EF4-FFF2-40B4-BE49-F238E27FC236}">
                  <a16:creationId xmlns:a16="http://schemas.microsoft.com/office/drawing/2014/main" id="{CF016E0F-307B-A53F-A24E-01B6C53A1EDB}"/>
                </a:ext>
              </a:extLst>
            </p:cNvPr>
            <p:cNvSpPr>
              <a:spLocks noChangeArrowheads="1"/>
            </p:cNvSpPr>
            <p:nvPr/>
          </p:nvSpPr>
          <p:spPr bwMode="auto">
            <a:xfrm>
              <a:off x="1123856" y="3161318"/>
              <a:ext cx="20449" cy="21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454">
              <a:extLst>
                <a:ext uri="{FF2B5EF4-FFF2-40B4-BE49-F238E27FC236}">
                  <a16:creationId xmlns:a16="http://schemas.microsoft.com/office/drawing/2014/main" id="{067D0B78-B01D-EA23-587F-29CB321F5CAE}"/>
                </a:ext>
              </a:extLst>
            </p:cNvPr>
            <p:cNvSpPr>
              <a:spLocks noEditPoints="1"/>
            </p:cNvSpPr>
            <p:nvPr/>
          </p:nvSpPr>
          <p:spPr bwMode="auto">
            <a:xfrm>
              <a:off x="1063167" y="2901412"/>
              <a:ext cx="335108" cy="328511"/>
            </a:xfrm>
            <a:custGeom>
              <a:avLst/>
              <a:gdLst>
                <a:gd name="T0" fmla="*/ 428 w 508"/>
                <a:gd name="T1" fmla="*/ 153 h 498"/>
                <a:gd name="T2" fmla="*/ 428 w 508"/>
                <a:gd name="T3" fmla="*/ 0 h 498"/>
                <a:gd name="T4" fmla="*/ 411 w 508"/>
                <a:gd name="T5" fmla="*/ 0 h 498"/>
                <a:gd name="T6" fmla="*/ 411 w 508"/>
                <a:gd name="T7" fmla="*/ 153 h 498"/>
                <a:gd name="T8" fmla="*/ 0 w 508"/>
                <a:gd name="T9" fmla="*/ 153 h 498"/>
                <a:gd name="T10" fmla="*/ 0 w 508"/>
                <a:gd name="T11" fmla="*/ 498 h 498"/>
                <a:gd name="T12" fmla="*/ 508 w 508"/>
                <a:gd name="T13" fmla="*/ 498 h 498"/>
                <a:gd name="T14" fmla="*/ 508 w 508"/>
                <a:gd name="T15" fmla="*/ 153 h 498"/>
                <a:gd name="T16" fmla="*/ 428 w 508"/>
                <a:gd name="T17" fmla="*/ 153 h 498"/>
                <a:gd name="T18" fmla="*/ 491 w 508"/>
                <a:gd name="T19" fmla="*/ 482 h 498"/>
                <a:gd name="T20" fmla="*/ 17 w 508"/>
                <a:gd name="T21" fmla="*/ 482 h 498"/>
                <a:gd name="T22" fmla="*/ 17 w 508"/>
                <a:gd name="T23" fmla="*/ 170 h 498"/>
                <a:gd name="T24" fmla="*/ 491 w 508"/>
                <a:gd name="T25" fmla="*/ 170 h 498"/>
                <a:gd name="T26" fmla="*/ 491 w 508"/>
                <a:gd name="T27" fmla="*/ 48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498">
                  <a:moveTo>
                    <a:pt x="428" y="153"/>
                  </a:moveTo>
                  <a:lnTo>
                    <a:pt x="428" y="0"/>
                  </a:lnTo>
                  <a:lnTo>
                    <a:pt x="411" y="0"/>
                  </a:lnTo>
                  <a:lnTo>
                    <a:pt x="411" y="153"/>
                  </a:lnTo>
                  <a:lnTo>
                    <a:pt x="0" y="153"/>
                  </a:lnTo>
                  <a:lnTo>
                    <a:pt x="0" y="498"/>
                  </a:lnTo>
                  <a:lnTo>
                    <a:pt x="508" y="498"/>
                  </a:lnTo>
                  <a:lnTo>
                    <a:pt x="508" y="153"/>
                  </a:lnTo>
                  <a:lnTo>
                    <a:pt x="428" y="153"/>
                  </a:lnTo>
                  <a:close/>
                  <a:moveTo>
                    <a:pt x="491" y="482"/>
                  </a:moveTo>
                  <a:lnTo>
                    <a:pt x="17" y="482"/>
                  </a:lnTo>
                  <a:lnTo>
                    <a:pt x="17" y="170"/>
                  </a:lnTo>
                  <a:lnTo>
                    <a:pt x="491" y="170"/>
                  </a:lnTo>
                  <a:lnTo>
                    <a:pt x="491" y="4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455">
              <a:extLst>
                <a:ext uri="{FF2B5EF4-FFF2-40B4-BE49-F238E27FC236}">
                  <a16:creationId xmlns:a16="http://schemas.microsoft.com/office/drawing/2014/main" id="{D652940B-7CAC-CD98-D327-85FEF474C21D}"/>
                </a:ext>
              </a:extLst>
            </p:cNvPr>
            <p:cNvSpPr>
              <a:spLocks noEditPoints="1"/>
            </p:cNvSpPr>
            <p:nvPr/>
          </p:nvSpPr>
          <p:spPr bwMode="auto">
            <a:xfrm>
              <a:off x="1201695" y="3032024"/>
              <a:ext cx="166894" cy="168213"/>
            </a:xfrm>
            <a:custGeom>
              <a:avLst/>
              <a:gdLst>
                <a:gd name="T0" fmla="*/ 53 w 107"/>
                <a:gd name="T1" fmla="*/ 108 h 108"/>
                <a:gd name="T2" fmla="*/ 107 w 107"/>
                <a:gd name="T3" fmla="*/ 54 h 108"/>
                <a:gd name="T4" fmla="*/ 53 w 107"/>
                <a:gd name="T5" fmla="*/ 0 h 108"/>
                <a:gd name="T6" fmla="*/ 0 w 107"/>
                <a:gd name="T7" fmla="*/ 54 h 108"/>
                <a:gd name="T8" fmla="*/ 53 w 107"/>
                <a:gd name="T9" fmla="*/ 108 h 108"/>
                <a:gd name="T10" fmla="*/ 53 w 107"/>
                <a:gd name="T11" fmla="*/ 7 h 108"/>
                <a:gd name="T12" fmla="*/ 100 w 107"/>
                <a:gd name="T13" fmla="*/ 54 h 108"/>
                <a:gd name="T14" fmla="*/ 53 w 107"/>
                <a:gd name="T15" fmla="*/ 101 h 108"/>
                <a:gd name="T16" fmla="*/ 7 w 107"/>
                <a:gd name="T17" fmla="*/ 54 h 108"/>
                <a:gd name="T18" fmla="*/ 53 w 107"/>
                <a:gd name="T19"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108"/>
                  </a:moveTo>
                  <a:cubicBezTo>
                    <a:pt x="83" y="108"/>
                    <a:pt x="107" y="84"/>
                    <a:pt x="107" y="54"/>
                  </a:cubicBezTo>
                  <a:cubicBezTo>
                    <a:pt x="107" y="25"/>
                    <a:pt x="83" y="0"/>
                    <a:pt x="53" y="0"/>
                  </a:cubicBezTo>
                  <a:cubicBezTo>
                    <a:pt x="24" y="0"/>
                    <a:pt x="0" y="25"/>
                    <a:pt x="0" y="54"/>
                  </a:cubicBezTo>
                  <a:cubicBezTo>
                    <a:pt x="0" y="84"/>
                    <a:pt x="24" y="108"/>
                    <a:pt x="53" y="108"/>
                  </a:cubicBezTo>
                  <a:close/>
                  <a:moveTo>
                    <a:pt x="53" y="7"/>
                  </a:moveTo>
                  <a:cubicBezTo>
                    <a:pt x="79" y="7"/>
                    <a:pt x="100" y="28"/>
                    <a:pt x="100" y="54"/>
                  </a:cubicBezTo>
                  <a:cubicBezTo>
                    <a:pt x="100" y="80"/>
                    <a:pt x="79" y="101"/>
                    <a:pt x="53" y="101"/>
                  </a:cubicBezTo>
                  <a:cubicBezTo>
                    <a:pt x="28" y="101"/>
                    <a:pt x="7" y="80"/>
                    <a:pt x="7" y="54"/>
                  </a:cubicBezTo>
                  <a:cubicBezTo>
                    <a:pt x="7" y="28"/>
                    <a:pt x="28" y="7"/>
                    <a:pt x="5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456">
              <a:extLst>
                <a:ext uri="{FF2B5EF4-FFF2-40B4-BE49-F238E27FC236}">
                  <a16:creationId xmlns:a16="http://schemas.microsoft.com/office/drawing/2014/main" id="{FE0FD3E8-744E-D5C2-2091-7BD4FBEA1585}"/>
                </a:ext>
              </a:extLst>
            </p:cNvPr>
            <p:cNvSpPr>
              <a:spLocks noEditPoints="1"/>
            </p:cNvSpPr>
            <p:nvPr/>
          </p:nvSpPr>
          <p:spPr bwMode="auto">
            <a:xfrm>
              <a:off x="1243914" y="3075562"/>
              <a:ext cx="81138" cy="81138"/>
            </a:xfrm>
            <a:custGeom>
              <a:avLst/>
              <a:gdLst>
                <a:gd name="T0" fmla="*/ 26 w 52"/>
                <a:gd name="T1" fmla="*/ 52 h 52"/>
                <a:gd name="T2" fmla="*/ 52 w 52"/>
                <a:gd name="T3" fmla="*/ 26 h 52"/>
                <a:gd name="T4" fmla="*/ 26 w 52"/>
                <a:gd name="T5" fmla="*/ 0 h 52"/>
                <a:gd name="T6" fmla="*/ 0 w 52"/>
                <a:gd name="T7" fmla="*/ 26 h 52"/>
                <a:gd name="T8" fmla="*/ 26 w 52"/>
                <a:gd name="T9" fmla="*/ 52 h 52"/>
                <a:gd name="T10" fmla="*/ 26 w 52"/>
                <a:gd name="T11" fmla="*/ 7 h 52"/>
                <a:gd name="T12" fmla="*/ 46 w 52"/>
                <a:gd name="T13" fmla="*/ 26 h 52"/>
                <a:gd name="T14" fmla="*/ 26 w 52"/>
                <a:gd name="T15" fmla="*/ 45 h 52"/>
                <a:gd name="T16" fmla="*/ 7 w 52"/>
                <a:gd name="T17" fmla="*/ 26 h 52"/>
                <a:gd name="T18" fmla="*/ 26 w 52"/>
                <a:gd name="T1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41" y="52"/>
                    <a:pt x="52" y="40"/>
                    <a:pt x="52" y="26"/>
                  </a:cubicBezTo>
                  <a:cubicBezTo>
                    <a:pt x="52" y="12"/>
                    <a:pt x="41" y="0"/>
                    <a:pt x="26" y="0"/>
                  </a:cubicBezTo>
                  <a:cubicBezTo>
                    <a:pt x="12" y="0"/>
                    <a:pt x="0" y="12"/>
                    <a:pt x="0" y="26"/>
                  </a:cubicBezTo>
                  <a:cubicBezTo>
                    <a:pt x="0" y="40"/>
                    <a:pt x="12" y="52"/>
                    <a:pt x="26" y="52"/>
                  </a:cubicBezTo>
                  <a:close/>
                  <a:moveTo>
                    <a:pt x="26" y="7"/>
                  </a:moveTo>
                  <a:cubicBezTo>
                    <a:pt x="37" y="7"/>
                    <a:pt x="46" y="16"/>
                    <a:pt x="46" y="26"/>
                  </a:cubicBezTo>
                  <a:cubicBezTo>
                    <a:pt x="46" y="37"/>
                    <a:pt x="37" y="45"/>
                    <a:pt x="26" y="45"/>
                  </a:cubicBezTo>
                  <a:cubicBezTo>
                    <a:pt x="16" y="45"/>
                    <a:pt x="7" y="37"/>
                    <a:pt x="7" y="26"/>
                  </a:cubicBezTo>
                  <a:cubicBezTo>
                    <a:pt x="7" y="16"/>
                    <a:pt x="1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5" name="TextBox 24">
            <a:extLst>
              <a:ext uri="{FF2B5EF4-FFF2-40B4-BE49-F238E27FC236}">
                <a16:creationId xmlns:a16="http://schemas.microsoft.com/office/drawing/2014/main" id="{E992B8FA-F69E-1A1F-1C5D-6A148C9BEB4D}"/>
              </a:ext>
            </a:extLst>
          </p:cNvPr>
          <p:cNvSpPr txBox="1"/>
          <p:nvPr/>
        </p:nvSpPr>
        <p:spPr>
          <a:xfrm>
            <a:off x="8214712" y="2143558"/>
            <a:ext cx="3290748" cy="338554"/>
          </a:xfrm>
          <a:prstGeom prst="rect">
            <a:avLst/>
          </a:prstGeom>
          <a:noFill/>
        </p:spPr>
        <p:txBody>
          <a:bodyPr wrap="square" rtlCol="0">
            <a:spAutoFit/>
          </a:bodyPr>
          <a:lstStyle/>
          <a:p>
            <a:r>
              <a:rPr lang="en-US" sz="1600" b="1" dirty="0">
                <a:latin typeface="+mj-lt"/>
              </a:rPr>
              <a:t>Tailor your approach.</a:t>
            </a:r>
          </a:p>
        </p:txBody>
      </p:sp>
      <p:sp>
        <p:nvSpPr>
          <p:cNvPr id="26" name="Oval 25">
            <a:extLst>
              <a:ext uri="{FF2B5EF4-FFF2-40B4-BE49-F238E27FC236}">
                <a16:creationId xmlns:a16="http://schemas.microsoft.com/office/drawing/2014/main" id="{1A1D9822-21E6-8DCC-1C4A-BA52DC0D4800}"/>
              </a:ext>
            </a:extLst>
          </p:cNvPr>
          <p:cNvSpPr/>
          <p:nvPr/>
        </p:nvSpPr>
        <p:spPr>
          <a:xfrm>
            <a:off x="7321627" y="1948825"/>
            <a:ext cx="702062" cy="7020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C6C8808-0986-5A33-50EC-07B4320CA6EC}"/>
              </a:ext>
            </a:extLst>
          </p:cNvPr>
          <p:cNvGrpSpPr/>
          <p:nvPr/>
        </p:nvGrpSpPr>
        <p:grpSpPr>
          <a:xfrm>
            <a:off x="7512650" y="2117241"/>
            <a:ext cx="320016" cy="313718"/>
            <a:chOff x="1063167" y="2901412"/>
            <a:chExt cx="335108" cy="328511"/>
          </a:xfrm>
          <a:solidFill>
            <a:schemeClr val="bg1"/>
          </a:solidFill>
        </p:grpSpPr>
        <p:sp>
          <p:nvSpPr>
            <p:cNvPr id="30" name="Rectangle 451">
              <a:extLst>
                <a:ext uri="{FF2B5EF4-FFF2-40B4-BE49-F238E27FC236}">
                  <a16:creationId xmlns:a16="http://schemas.microsoft.com/office/drawing/2014/main" id="{0E5EB707-18E2-8DBF-21E3-7C63CDFCAB2C}"/>
                </a:ext>
              </a:extLst>
            </p:cNvPr>
            <p:cNvSpPr>
              <a:spLocks noChangeArrowheads="1"/>
            </p:cNvSpPr>
            <p:nvPr/>
          </p:nvSpPr>
          <p:spPr bwMode="auto">
            <a:xfrm>
              <a:off x="1123856" y="3053793"/>
              <a:ext cx="20449" cy="204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Rectangle 452">
              <a:extLst>
                <a:ext uri="{FF2B5EF4-FFF2-40B4-BE49-F238E27FC236}">
                  <a16:creationId xmlns:a16="http://schemas.microsoft.com/office/drawing/2014/main" id="{73C429CC-B00D-F603-3247-3AFC08919416}"/>
                </a:ext>
              </a:extLst>
            </p:cNvPr>
            <p:cNvSpPr>
              <a:spLocks noChangeArrowheads="1"/>
            </p:cNvSpPr>
            <p:nvPr/>
          </p:nvSpPr>
          <p:spPr bwMode="auto">
            <a:xfrm>
              <a:off x="1123856" y="3107226"/>
              <a:ext cx="20449" cy="21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Rectangle 453">
              <a:extLst>
                <a:ext uri="{FF2B5EF4-FFF2-40B4-BE49-F238E27FC236}">
                  <a16:creationId xmlns:a16="http://schemas.microsoft.com/office/drawing/2014/main" id="{A74B67B9-E63F-8771-4AD7-A59DD3504F9A}"/>
                </a:ext>
              </a:extLst>
            </p:cNvPr>
            <p:cNvSpPr>
              <a:spLocks noChangeArrowheads="1"/>
            </p:cNvSpPr>
            <p:nvPr/>
          </p:nvSpPr>
          <p:spPr bwMode="auto">
            <a:xfrm>
              <a:off x="1123856" y="3161318"/>
              <a:ext cx="20449" cy="21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Freeform 454">
              <a:extLst>
                <a:ext uri="{FF2B5EF4-FFF2-40B4-BE49-F238E27FC236}">
                  <a16:creationId xmlns:a16="http://schemas.microsoft.com/office/drawing/2014/main" id="{FC7F10D2-003A-0DBB-BF1D-6616AF56AA4B}"/>
                </a:ext>
              </a:extLst>
            </p:cNvPr>
            <p:cNvSpPr>
              <a:spLocks noEditPoints="1"/>
            </p:cNvSpPr>
            <p:nvPr/>
          </p:nvSpPr>
          <p:spPr bwMode="auto">
            <a:xfrm>
              <a:off x="1063167" y="2901412"/>
              <a:ext cx="335108" cy="328511"/>
            </a:xfrm>
            <a:custGeom>
              <a:avLst/>
              <a:gdLst>
                <a:gd name="T0" fmla="*/ 428 w 508"/>
                <a:gd name="T1" fmla="*/ 153 h 498"/>
                <a:gd name="T2" fmla="*/ 428 w 508"/>
                <a:gd name="T3" fmla="*/ 0 h 498"/>
                <a:gd name="T4" fmla="*/ 411 w 508"/>
                <a:gd name="T5" fmla="*/ 0 h 498"/>
                <a:gd name="T6" fmla="*/ 411 w 508"/>
                <a:gd name="T7" fmla="*/ 153 h 498"/>
                <a:gd name="T8" fmla="*/ 0 w 508"/>
                <a:gd name="T9" fmla="*/ 153 h 498"/>
                <a:gd name="T10" fmla="*/ 0 w 508"/>
                <a:gd name="T11" fmla="*/ 498 h 498"/>
                <a:gd name="T12" fmla="*/ 508 w 508"/>
                <a:gd name="T13" fmla="*/ 498 h 498"/>
                <a:gd name="T14" fmla="*/ 508 w 508"/>
                <a:gd name="T15" fmla="*/ 153 h 498"/>
                <a:gd name="T16" fmla="*/ 428 w 508"/>
                <a:gd name="T17" fmla="*/ 153 h 498"/>
                <a:gd name="T18" fmla="*/ 491 w 508"/>
                <a:gd name="T19" fmla="*/ 482 h 498"/>
                <a:gd name="T20" fmla="*/ 17 w 508"/>
                <a:gd name="T21" fmla="*/ 482 h 498"/>
                <a:gd name="T22" fmla="*/ 17 w 508"/>
                <a:gd name="T23" fmla="*/ 170 h 498"/>
                <a:gd name="T24" fmla="*/ 491 w 508"/>
                <a:gd name="T25" fmla="*/ 170 h 498"/>
                <a:gd name="T26" fmla="*/ 491 w 508"/>
                <a:gd name="T27" fmla="*/ 48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498">
                  <a:moveTo>
                    <a:pt x="428" y="153"/>
                  </a:moveTo>
                  <a:lnTo>
                    <a:pt x="428" y="0"/>
                  </a:lnTo>
                  <a:lnTo>
                    <a:pt x="411" y="0"/>
                  </a:lnTo>
                  <a:lnTo>
                    <a:pt x="411" y="153"/>
                  </a:lnTo>
                  <a:lnTo>
                    <a:pt x="0" y="153"/>
                  </a:lnTo>
                  <a:lnTo>
                    <a:pt x="0" y="498"/>
                  </a:lnTo>
                  <a:lnTo>
                    <a:pt x="508" y="498"/>
                  </a:lnTo>
                  <a:lnTo>
                    <a:pt x="508" y="153"/>
                  </a:lnTo>
                  <a:lnTo>
                    <a:pt x="428" y="153"/>
                  </a:lnTo>
                  <a:close/>
                  <a:moveTo>
                    <a:pt x="491" y="482"/>
                  </a:moveTo>
                  <a:lnTo>
                    <a:pt x="17" y="482"/>
                  </a:lnTo>
                  <a:lnTo>
                    <a:pt x="17" y="170"/>
                  </a:lnTo>
                  <a:lnTo>
                    <a:pt x="491" y="170"/>
                  </a:lnTo>
                  <a:lnTo>
                    <a:pt x="491" y="4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Freeform 455">
              <a:extLst>
                <a:ext uri="{FF2B5EF4-FFF2-40B4-BE49-F238E27FC236}">
                  <a16:creationId xmlns:a16="http://schemas.microsoft.com/office/drawing/2014/main" id="{C0724A81-B586-DF5C-2FD3-DE2733735F23}"/>
                </a:ext>
              </a:extLst>
            </p:cNvPr>
            <p:cNvSpPr>
              <a:spLocks noEditPoints="1"/>
            </p:cNvSpPr>
            <p:nvPr/>
          </p:nvSpPr>
          <p:spPr bwMode="auto">
            <a:xfrm>
              <a:off x="1201695" y="3032024"/>
              <a:ext cx="166894" cy="168213"/>
            </a:xfrm>
            <a:custGeom>
              <a:avLst/>
              <a:gdLst>
                <a:gd name="T0" fmla="*/ 53 w 107"/>
                <a:gd name="T1" fmla="*/ 108 h 108"/>
                <a:gd name="T2" fmla="*/ 107 w 107"/>
                <a:gd name="T3" fmla="*/ 54 h 108"/>
                <a:gd name="T4" fmla="*/ 53 w 107"/>
                <a:gd name="T5" fmla="*/ 0 h 108"/>
                <a:gd name="T6" fmla="*/ 0 w 107"/>
                <a:gd name="T7" fmla="*/ 54 h 108"/>
                <a:gd name="T8" fmla="*/ 53 w 107"/>
                <a:gd name="T9" fmla="*/ 108 h 108"/>
                <a:gd name="T10" fmla="*/ 53 w 107"/>
                <a:gd name="T11" fmla="*/ 7 h 108"/>
                <a:gd name="T12" fmla="*/ 100 w 107"/>
                <a:gd name="T13" fmla="*/ 54 h 108"/>
                <a:gd name="T14" fmla="*/ 53 w 107"/>
                <a:gd name="T15" fmla="*/ 101 h 108"/>
                <a:gd name="T16" fmla="*/ 7 w 107"/>
                <a:gd name="T17" fmla="*/ 54 h 108"/>
                <a:gd name="T18" fmla="*/ 53 w 107"/>
                <a:gd name="T19"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108"/>
                  </a:moveTo>
                  <a:cubicBezTo>
                    <a:pt x="83" y="108"/>
                    <a:pt x="107" y="84"/>
                    <a:pt x="107" y="54"/>
                  </a:cubicBezTo>
                  <a:cubicBezTo>
                    <a:pt x="107" y="25"/>
                    <a:pt x="83" y="0"/>
                    <a:pt x="53" y="0"/>
                  </a:cubicBezTo>
                  <a:cubicBezTo>
                    <a:pt x="24" y="0"/>
                    <a:pt x="0" y="25"/>
                    <a:pt x="0" y="54"/>
                  </a:cubicBezTo>
                  <a:cubicBezTo>
                    <a:pt x="0" y="84"/>
                    <a:pt x="24" y="108"/>
                    <a:pt x="53" y="108"/>
                  </a:cubicBezTo>
                  <a:close/>
                  <a:moveTo>
                    <a:pt x="53" y="7"/>
                  </a:moveTo>
                  <a:cubicBezTo>
                    <a:pt x="79" y="7"/>
                    <a:pt x="100" y="28"/>
                    <a:pt x="100" y="54"/>
                  </a:cubicBezTo>
                  <a:cubicBezTo>
                    <a:pt x="100" y="80"/>
                    <a:pt x="79" y="101"/>
                    <a:pt x="53" y="101"/>
                  </a:cubicBezTo>
                  <a:cubicBezTo>
                    <a:pt x="28" y="101"/>
                    <a:pt x="7" y="80"/>
                    <a:pt x="7" y="54"/>
                  </a:cubicBezTo>
                  <a:cubicBezTo>
                    <a:pt x="7" y="28"/>
                    <a:pt x="28" y="7"/>
                    <a:pt x="5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456">
              <a:extLst>
                <a:ext uri="{FF2B5EF4-FFF2-40B4-BE49-F238E27FC236}">
                  <a16:creationId xmlns:a16="http://schemas.microsoft.com/office/drawing/2014/main" id="{DC6C6039-2092-F46D-A170-07FA17B247D4}"/>
                </a:ext>
              </a:extLst>
            </p:cNvPr>
            <p:cNvSpPr>
              <a:spLocks noEditPoints="1"/>
            </p:cNvSpPr>
            <p:nvPr/>
          </p:nvSpPr>
          <p:spPr bwMode="auto">
            <a:xfrm>
              <a:off x="1243914" y="3075562"/>
              <a:ext cx="81138" cy="81138"/>
            </a:xfrm>
            <a:custGeom>
              <a:avLst/>
              <a:gdLst>
                <a:gd name="T0" fmla="*/ 26 w 52"/>
                <a:gd name="T1" fmla="*/ 52 h 52"/>
                <a:gd name="T2" fmla="*/ 52 w 52"/>
                <a:gd name="T3" fmla="*/ 26 h 52"/>
                <a:gd name="T4" fmla="*/ 26 w 52"/>
                <a:gd name="T5" fmla="*/ 0 h 52"/>
                <a:gd name="T6" fmla="*/ 0 w 52"/>
                <a:gd name="T7" fmla="*/ 26 h 52"/>
                <a:gd name="T8" fmla="*/ 26 w 52"/>
                <a:gd name="T9" fmla="*/ 52 h 52"/>
                <a:gd name="T10" fmla="*/ 26 w 52"/>
                <a:gd name="T11" fmla="*/ 7 h 52"/>
                <a:gd name="T12" fmla="*/ 46 w 52"/>
                <a:gd name="T13" fmla="*/ 26 h 52"/>
                <a:gd name="T14" fmla="*/ 26 w 52"/>
                <a:gd name="T15" fmla="*/ 45 h 52"/>
                <a:gd name="T16" fmla="*/ 7 w 52"/>
                <a:gd name="T17" fmla="*/ 26 h 52"/>
                <a:gd name="T18" fmla="*/ 26 w 52"/>
                <a:gd name="T19"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41" y="52"/>
                    <a:pt x="52" y="40"/>
                    <a:pt x="52" y="26"/>
                  </a:cubicBezTo>
                  <a:cubicBezTo>
                    <a:pt x="52" y="12"/>
                    <a:pt x="41" y="0"/>
                    <a:pt x="26" y="0"/>
                  </a:cubicBezTo>
                  <a:cubicBezTo>
                    <a:pt x="12" y="0"/>
                    <a:pt x="0" y="12"/>
                    <a:pt x="0" y="26"/>
                  </a:cubicBezTo>
                  <a:cubicBezTo>
                    <a:pt x="0" y="40"/>
                    <a:pt x="12" y="52"/>
                    <a:pt x="26" y="52"/>
                  </a:cubicBezTo>
                  <a:close/>
                  <a:moveTo>
                    <a:pt x="26" y="7"/>
                  </a:moveTo>
                  <a:cubicBezTo>
                    <a:pt x="37" y="7"/>
                    <a:pt x="46" y="16"/>
                    <a:pt x="46" y="26"/>
                  </a:cubicBezTo>
                  <a:cubicBezTo>
                    <a:pt x="46" y="37"/>
                    <a:pt x="37" y="45"/>
                    <a:pt x="26" y="45"/>
                  </a:cubicBezTo>
                  <a:cubicBezTo>
                    <a:pt x="16" y="45"/>
                    <a:pt x="7" y="37"/>
                    <a:pt x="7" y="26"/>
                  </a:cubicBezTo>
                  <a:cubicBezTo>
                    <a:pt x="7" y="16"/>
                    <a:pt x="16" y="7"/>
                    <a:pt x="2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0627064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09AE-3239-4328-B3B9-0C61713F4630}"/>
              </a:ext>
            </a:extLst>
          </p:cNvPr>
          <p:cNvSpPr>
            <a:spLocks noGrp="1"/>
          </p:cNvSpPr>
          <p:nvPr>
            <p:ph type="ctrTitle"/>
          </p:nvPr>
        </p:nvSpPr>
        <p:spPr>
          <a:xfrm>
            <a:off x="1086789" y="683672"/>
            <a:ext cx="6476986" cy="1490741"/>
          </a:xfrm>
        </p:spPr>
        <p:txBody>
          <a:bodyPr/>
          <a:lstStyle/>
          <a:p>
            <a:r>
              <a:rPr lang="en-GB" dirty="0"/>
              <a:t>Thank you!</a:t>
            </a:r>
            <a:br>
              <a:rPr lang="en-GB" dirty="0"/>
            </a:br>
            <a:br>
              <a:rPr lang="en-GB" dirty="0"/>
            </a:br>
            <a:r>
              <a:rPr lang="en-GB" dirty="0"/>
              <a:t>Any Questions?</a:t>
            </a:r>
            <a:br>
              <a:rPr lang="en-GB" dirty="0"/>
            </a:br>
            <a:br>
              <a:rPr lang="en-GB" dirty="0"/>
            </a:br>
            <a:r>
              <a:rPr lang="en-GB" sz="1800" dirty="0"/>
              <a:t>becky.knott@potterclarkson.com </a:t>
            </a:r>
            <a:br>
              <a:rPr lang="en-GB" sz="1800" dirty="0"/>
            </a:br>
            <a:r>
              <a:rPr lang="en-GB" sz="1800" dirty="0"/>
              <a:t>020 3005 0021</a:t>
            </a:r>
            <a:br>
              <a:rPr lang="en-GB" sz="1800" dirty="0"/>
            </a:br>
            <a:endParaRPr lang="en-GB" dirty="0"/>
          </a:p>
        </p:txBody>
      </p:sp>
      <p:pic>
        <p:nvPicPr>
          <p:cNvPr id="4" name="Picture 3" descr="A person in a blue shirt&#10;&#10;Description automatically generated with medium confidence">
            <a:extLst>
              <a:ext uri="{FF2B5EF4-FFF2-40B4-BE49-F238E27FC236}">
                <a16:creationId xmlns:a16="http://schemas.microsoft.com/office/drawing/2014/main" id="{1EA59281-4FF8-64A9-6A17-499F6EF729D5}"/>
              </a:ext>
            </a:extLst>
          </p:cNvPr>
          <p:cNvPicPr>
            <a:picLocks noChangeAspect="1"/>
          </p:cNvPicPr>
          <p:nvPr/>
        </p:nvPicPr>
        <p:blipFill>
          <a:blip r:embed="rId2"/>
          <a:stretch>
            <a:fillRect/>
          </a:stretch>
        </p:blipFill>
        <p:spPr>
          <a:xfrm>
            <a:off x="1086789" y="4385568"/>
            <a:ext cx="1386189" cy="1386189"/>
          </a:xfrm>
          <a:prstGeom prst="rect">
            <a:avLst/>
          </a:prstGeom>
        </p:spPr>
      </p:pic>
    </p:spTree>
    <p:extLst>
      <p:ext uri="{BB962C8B-B14F-4D97-AF65-F5344CB8AC3E}">
        <p14:creationId xmlns:p14="http://schemas.microsoft.com/office/powerpoint/2010/main" val="205417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3EB1-2DD1-486D-A99D-30FD5CF757D7}"/>
              </a:ext>
            </a:extLst>
          </p:cNvPr>
          <p:cNvSpPr>
            <a:spLocks noGrp="1"/>
          </p:cNvSpPr>
          <p:nvPr>
            <p:ph type="ctrTitle"/>
          </p:nvPr>
        </p:nvSpPr>
        <p:spPr/>
        <p:txBody>
          <a:bodyPr/>
          <a:lstStyle/>
          <a:p>
            <a:r>
              <a:rPr lang="en-GB" dirty="0"/>
              <a:t>Takedown procedure</a:t>
            </a:r>
          </a:p>
        </p:txBody>
      </p:sp>
      <p:sp>
        <p:nvSpPr>
          <p:cNvPr id="3" name="Subtitle 2">
            <a:extLst>
              <a:ext uri="{FF2B5EF4-FFF2-40B4-BE49-F238E27FC236}">
                <a16:creationId xmlns:a16="http://schemas.microsoft.com/office/drawing/2014/main" id="{C89C8F1B-666C-4584-A768-ECDD975A205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60803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F60C-7BE2-08E9-F198-FE60C03F5994}"/>
              </a:ext>
            </a:extLst>
          </p:cNvPr>
          <p:cNvSpPr>
            <a:spLocks noGrp="1"/>
          </p:cNvSpPr>
          <p:nvPr>
            <p:ph type="title"/>
          </p:nvPr>
        </p:nvSpPr>
        <p:spPr/>
        <p:txBody>
          <a:bodyPr/>
          <a:lstStyle/>
          <a:p>
            <a:r>
              <a:rPr lang="en-GB" dirty="0"/>
              <a:t>What are we tackling today?</a:t>
            </a:r>
          </a:p>
        </p:txBody>
      </p:sp>
      <p:pic>
        <p:nvPicPr>
          <p:cNvPr id="8" name="Picture 2" descr="Facebook Logo and symbol, meaning, history, PNG, brand">
            <a:extLst>
              <a:ext uri="{FF2B5EF4-FFF2-40B4-BE49-F238E27FC236}">
                <a16:creationId xmlns:a16="http://schemas.microsoft.com/office/drawing/2014/main" id="{E9267D87-0E45-F290-96B2-946383A349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75" t="847" r="20276" b="2242"/>
          <a:stretch/>
        </p:blipFill>
        <p:spPr bwMode="auto">
          <a:xfrm>
            <a:off x="886441" y="1108368"/>
            <a:ext cx="2309520" cy="23530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CEE4C8F-2066-394D-1CF4-D768CA4BB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337" y="3934906"/>
            <a:ext cx="2021633" cy="20216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kTok logo on transparent background 6057996 Vector Art at Vecteezy">
            <a:extLst>
              <a:ext uri="{FF2B5EF4-FFF2-40B4-BE49-F238E27FC236}">
                <a16:creationId xmlns:a16="http://schemas.microsoft.com/office/drawing/2014/main" id="{CF6692A4-B10E-EB23-2C25-4B2DB29616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89" t="9049" r="11327" b="10185"/>
          <a:stretch/>
        </p:blipFill>
        <p:spPr bwMode="auto">
          <a:xfrm>
            <a:off x="4854000" y="1050418"/>
            <a:ext cx="2484000" cy="2556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8BE480E-C880-BF6F-170C-9B5EB7AD2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086" y="3856970"/>
            <a:ext cx="2552532" cy="20995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B8D19715-3147-AEAB-36DE-866431ABF1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8226" y="1169647"/>
            <a:ext cx="2227333" cy="222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5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Taking it back to the policy…</a:t>
            </a:r>
          </a:p>
        </p:txBody>
      </p:sp>
      <p:sp>
        <p:nvSpPr>
          <p:cNvPr id="3" name="Content Placeholder 2">
            <a:extLst>
              <a:ext uri="{FF2B5EF4-FFF2-40B4-BE49-F238E27FC236}">
                <a16:creationId xmlns:a16="http://schemas.microsoft.com/office/drawing/2014/main" id="{EE92A844-A29E-4771-87CC-08BDC6C0E5D4}"/>
              </a:ext>
            </a:extLst>
          </p:cNvPr>
          <p:cNvSpPr>
            <a:spLocks noGrp="1"/>
          </p:cNvSpPr>
          <p:nvPr>
            <p:ph sz="half" idx="1"/>
          </p:nvPr>
        </p:nvSpPr>
        <p:spPr/>
        <p:txBody>
          <a:bodyPr/>
          <a:lstStyle/>
          <a:p>
            <a:pPr marL="0" indent="0" algn="just">
              <a:buNone/>
              <a:tabLst>
                <a:tab pos="450215" algn="l"/>
                <a:tab pos="2879725" algn="ctr"/>
                <a:tab pos="5760085" algn="r"/>
              </a:tabLst>
            </a:pPr>
            <a:r>
              <a:rPr lang="en-GB" b="1" dirty="0">
                <a:effectLst/>
                <a:latin typeface="Verdana" panose="020B0604030504040204" pitchFamily="34" charset="0"/>
                <a:ea typeface="Calibri" panose="020F0502020204030204" pitchFamily="34" charset="0"/>
                <a:cs typeface="Times New Roman" panose="02020603050405020304" pitchFamily="18" charset="0"/>
              </a:rPr>
              <a:t>Facebook’s ‘Terms of Service’:</a:t>
            </a:r>
          </a:p>
          <a:p>
            <a:pPr marL="0" indent="0" algn="just">
              <a:buNone/>
              <a:tabLst>
                <a:tab pos="450215" algn="l"/>
                <a:tab pos="2879725" algn="ctr"/>
                <a:tab pos="5760085" algn="r"/>
              </a:tabLst>
            </a:pPr>
            <a:endParaRPr lang="en-GB" dirty="0">
              <a:effectLst/>
              <a:latin typeface="Verdana" panose="020B0604030504040204" pitchFamily="34" charset="0"/>
              <a:ea typeface="Calibri" panose="020F0502020204030204" pitchFamily="34" charset="0"/>
              <a:cs typeface="Times New Roman" panose="02020603050405020304" pitchFamily="18" charset="0"/>
            </a:endParaRPr>
          </a:p>
          <a:p>
            <a:pPr marL="0" indent="0" algn="just">
              <a:buNone/>
              <a:tabLst>
                <a:tab pos="450215" algn="l"/>
                <a:tab pos="2879725" algn="ctr"/>
                <a:tab pos="5760085" algn="r"/>
              </a:tabLst>
            </a:pPr>
            <a:r>
              <a:rPr lang="en-GB" i="1" dirty="0">
                <a:effectLst/>
                <a:latin typeface="Verdana" panose="020B0604030504040204" pitchFamily="34" charset="0"/>
                <a:ea typeface="Calibri" panose="020F0502020204030204" pitchFamily="34" charset="0"/>
                <a:cs typeface="Times New Roman" panose="02020603050405020304" pitchFamily="18" charset="0"/>
              </a:rPr>
              <a:t>You may not use our Products to do or share anything…</a:t>
            </a:r>
          </a:p>
          <a:p>
            <a:pPr marL="342900" lvl="0" indent="-342900" algn="just">
              <a:buSzPts val="1000"/>
              <a:buFont typeface="Symbol" panose="05050102010706020507" pitchFamily="18" charset="2"/>
              <a:buChar char=""/>
              <a:tabLst>
                <a:tab pos="450215" algn="l"/>
                <a:tab pos="2879725" algn="ctr"/>
                <a:tab pos="5760085" algn="r"/>
              </a:tabLst>
            </a:pPr>
            <a:r>
              <a:rPr lang="en-GB" i="1" dirty="0">
                <a:effectLst/>
                <a:latin typeface="Verdana" panose="020B0604030504040204" pitchFamily="34" charset="0"/>
                <a:ea typeface="Calibri" panose="020F0502020204030204" pitchFamily="34" charset="0"/>
                <a:cs typeface="Times New Roman" panose="02020603050405020304" pitchFamily="18" charset="0"/>
              </a:rPr>
              <a:t>That infringes or violates someone else's rights, including their intellectual property rights (such as by infringing another's copyright or trademark, or distributing or selling counterfeit or pirated goods), unless an exception or limitation applies under applicable law.</a:t>
            </a:r>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a:p>
        </p:txBody>
      </p:sp>
      <p:sp>
        <p:nvSpPr>
          <p:cNvPr id="6" name="Content Placeholder 5">
            <a:extLst>
              <a:ext uri="{FF2B5EF4-FFF2-40B4-BE49-F238E27FC236}">
                <a16:creationId xmlns:a16="http://schemas.microsoft.com/office/drawing/2014/main" id="{31961910-6CAF-4AEA-9F50-FCBFD9F08DF5}"/>
              </a:ext>
            </a:extLst>
          </p:cNvPr>
          <p:cNvSpPr>
            <a:spLocks noGrp="1"/>
          </p:cNvSpPr>
          <p:nvPr>
            <p:ph sz="half" idx="15"/>
          </p:nvPr>
        </p:nvSpPr>
        <p:spPr/>
        <p:txBody>
          <a:bodyPr/>
          <a:lstStyle/>
          <a:p>
            <a:pPr marL="0" indent="0" algn="just">
              <a:buNone/>
            </a:pPr>
            <a:r>
              <a:rPr lang="en-GB" b="1" dirty="0"/>
              <a:t>Instagram’s ‘Terms of Use’:</a:t>
            </a:r>
          </a:p>
          <a:p>
            <a:pPr marL="0" indent="0" algn="just">
              <a:buNone/>
            </a:pPr>
            <a:endParaRPr lang="en-GB" dirty="0"/>
          </a:p>
          <a:p>
            <a:pPr marL="0" indent="0" algn="just">
              <a:buNone/>
            </a:pPr>
            <a:r>
              <a:rPr lang="en-US" b="1" i="1" dirty="0"/>
              <a:t>You can’t…do anything that violates someone else's rights, including intellectual property rights (e.g., copyright infringement, trademark infringement, counterfeit, or pirated goods).</a:t>
            </a:r>
          </a:p>
          <a:p>
            <a:pPr marL="0" indent="0" algn="just">
              <a:buNone/>
            </a:pPr>
            <a:r>
              <a:rPr lang="en-US" i="1" dirty="0"/>
              <a:t>You may use someone else's works under exceptions or limitations to copyright and related rights under applicable law. You represent you own or have obtained all necessary rights to the content you post or share.</a:t>
            </a:r>
          </a:p>
          <a:p>
            <a:pPr marL="0" indent="0" algn="just">
              <a:buNone/>
            </a:pPr>
            <a:endParaRPr lang="en-GB" dirty="0"/>
          </a:p>
        </p:txBody>
      </p:sp>
      <p:sp>
        <p:nvSpPr>
          <p:cNvPr id="9" name="Content Placeholder 5">
            <a:extLst>
              <a:ext uri="{FF2B5EF4-FFF2-40B4-BE49-F238E27FC236}">
                <a16:creationId xmlns:a16="http://schemas.microsoft.com/office/drawing/2014/main" id="{77346151-F2C7-4F61-965F-23D90A9F79DC}"/>
              </a:ext>
            </a:extLst>
          </p:cNvPr>
          <p:cNvSpPr txBox="1">
            <a:spLocks/>
          </p:cNvSpPr>
          <p:nvPr/>
        </p:nvSpPr>
        <p:spPr>
          <a:xfrm>
            <a:off x="8221700" y="1736724"/>
            <a:ext cx="3232141" cy="4395583"/>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b="1" dirty="0"/>
              <a:t>Twitter’s ‘Terms of Service’:</a:t>
            </a:r>
          </a:p>
          <a:p>
            <a:pPr marL="0" indent="0" algn="just">
              <a:buFont typeface="Arial" panose="020B0604020202020204" pitchFamily="34" charset="0"/>
              <a:buNone/>
            </a:pPr>
            <a:endParaRPr lang="en-GB" dirty="0"/>
          </a:p>
          <a:p>
            <a:pPr marL="0" indent="0" algn="just">
              <a:buFont typeface="Arial" panose="020B0604020202020204" pitchFamily="34" charset="0"/>
              <a:buNone/>
            </a:pPr>
            <a:r>
              <a:rPr lang="en-US" i="1" dirty="0"/>
              <a:t>We reserve the right to remove Content that violates the User Agreement, including for example, copyright or trademark violations or other intellectual property misappropriation, impersonation, unlawful conduct, or harassment. </a:t>
            </a:r>
            <a:endParaRPr lang="en-GB" i="1" dirty="0"/>
          </a:p>
        </p:txBody>
      </p:sp>
    </p:spTree>
    <p:extLst>
      <p:ext uri="{BB962C8B-B14F-4D97-AF65-F5344CB8AC3E}">
        <p14:creationId xmlns:p14="http://schemas.microsoft.com/office/powerpoint/2010/main" val="116839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Taking it back to the policy…</a:t>
            </a:r>
          </a:p>
        </p:txBody>
      </p:sp>
      <p:sp>
        <p:nvSpPr>
          <p:cNvPr id="3" name="Content Placeholder 2">
            <a:extLst>
              <a:ext uri="{FF2B5EF4-FFF2-40B4-BE49-F238E27FC236}">
                <a16:creationId xmlns:a16="http://schemas.microsoft.com/office/drawing/2014/main" id="{EE92A844-A29E-4771-87CC-08BDC6C0E5D4}"/>
              </a:ext>
            </a:extLst>
          </p:cNvPr>
          <p:cNvSpPr>
            <a:spLocks noGrp="1"/>
          </p:cNvSpPr>
          <p:nvPr>
            <p:ph sz="half" idx="1"/>
          </p:nvPr>
        </p:nvSpPr>
        <p:spPr/>
        <p:txBody>
          <a:bodyPr/>
          <a:lstStyle/>
          <a:p>
            <a:pPr marL="0" indent="0">
              <a:buNone/>
            </a:pPr>
            <a:r>
              <a:rPr lang="en-GB" b="1" dirty="0"/>
              <a:t>Telegram’s ‘Terms of Service’:</a:t>
            </a:r>
          </a:p>
          <a:p>
            <a:pPr marL="0" indent="0">
              <a:buNone/>
            </a:pPr>
            <a:endParaRPr lang="en-GB" dirty="0"/>
          </a:p>
          <a:p>
            <a:pPr marL="0" indent="0">
              <a:buNone/>
            </a:pPr>
            <a:r>
              <a:rPr lang="en-GB" dirty="0"/>
              <a:t>Does not contain anything about Intellectual Property…</a:t>
            </a:r>
          </a:p>
        </p:txBody>
      </p:sp>
      <p:sp>
        <p:nvSpPr>
          <p:cNvPr id="4" name="Text Placeholder 3">
            <a:extLst>
              <a:ext uri="{FF2B5EF4-FFF2-40B4-BE49-F238E27FC236}">
                <a16:creationId xmlns:a16="http://schemas.microsoft.com/office/drawing/2014/main" id="{7FF05EA1-5924-49AA-8CBF-BD03D906F963}"/>
              </a:ext>
            </a:extLst>
          </p:cNvPr>
          <p:cNvSpPr>
            <a:spLocks noGrp="1"/>
          </p:cNvSpPr>
          <p:nvPr>
            <p:ph type="body" sz="quarter" idx="11"/>
          </p:nvPr>
        </p:nvSpPr>
        <p:spPr/>
        <p:txBody>
          <a:bodyPr/>
          <a:lstStyle/>
          <a:p>
            <a:endParaRPr lang="en-GB"/>
          </a:p>
        </p:txBody>
      </p:sp>
      <p:sp>
        <p:nvSpPr>
          <p:cNvPr id="5" name="Text Placeholder 4">
            <a:extLst>
              <a:ext uri="{FF2B5EF4-FFF2-40B4-BE49-F238E27FC236}">
                <a16:creationId xmlns:a16="http://schemas.microsoft.com/office/drawing/2014/main" id="{FB2E0239-CE65-4B65-8CC4-59ADDF6FB6B8}"/>
              </a:ext>
            </a:extLst>
          </p:cNvPr>
          <p:cNvSpPr>
            <a:spLocks noGrp="1"/>
          </p:cNvSpPr>
          <p:nvPr>
            <p:ph type="body" sz="quarter" idx="12"/>
          </p:nvPr>
        </p:nvSpPr>
        <p:spPr/>
        <p:txBody>
          <a:bodyPr/>
          <a:lstStyle/>
          <a:p>
            <a:endParaRPr lang="en-GB"/>
          </a:p>
        </p:txBody>
      </p:sp>
      <p:sp>
        <p:nvSpPr>
          <p:cNvPr id="6" name="Content Placeholder 5">
            <a:extLst>
              <a:ext uri="{FF2B5EF4-FFF2-40B4-BE49-F238E27FC236}">
                <a16:creationId xmlns:a16="http://schemas.microsoft.com/office/drawing/2014/main" id="{31961910-6CAF-4AEA-9F50-FCBFD9F08DF5}"/>
              </a:ext>
            </a:extLst>
          </p:cNvPr>
          <p:cNvSpPr>
            <a:spLocks noGrp="1"/>
          </p:cNvSpPr>
          <p:nvPr>
            <p:ph sz="half" idx="15"/>
          </p:nvPr>
        </p:nvSpPr>
        <p:spPr/>
        <p:txBody>
          <a:bodyPr/>
          <a:lstStyle/>
          <a:p>
            <a:pPr marL="0" indent="0">
              <a:buNone/>
            </a:pPr>
            <a:r>
              <a:rPr lang="en-GB" b="1" dirty="0"/>
              <a:t>TikTok’s ‘Intellectual Property Policy’:</a:t>
            </a:r>
          </a:p>
          <a:p>
            <a:pPr marL="0" indent="0">
              <a:buNone/>
            </a:pPr>
            <a:endParaRPr lang="en-GB" dirty="0"/>
          </a:p>
          <a:p>
            <a:pPr marL="0" indent="0" algn="just">
              <a:buNone/>
            </a:pPr>
            <a:r>
              <a:rPr lang="en-GB" dirty="0">
                <a:effectLst/>
                <a:latin typeface="Verdana" panose="020B0604030504040204" pitchFamily="34" charset="0"/>
                <a:ea typeface="Calibri" panose="020F0502020204030204" pitchFamily="34" charset="0"/>
                <a:cs typeface="Times New Roman" panose="02020603050405020304" pitchFamily="18" charset="0"/>
              </a:rPr>
              <a:t>TikTok respects the intellectual property rights of others, and we expect you to do the same. TikTok’s </a:t>
            </a:r>
            <a:r>
              <a:rPr lang="en-GB" u="sng"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hlinkClick r:id="rId2"/>
              </a:rPr>
              <a:t>Terms of Service</a:t>
            </a:r>
            <a:r>
              <a:rPr lang="en-GB" dirty="0">
                <a:effectLst/>
                <a:latin typeface="Verdana" panose="020B0604030504040204" pitchFamily="34" charset="0"/>
                <a:ea typeface="Calibri" panose="020F0502020204030204" pitchFamily="34" charset="0"/>
                <a:cs typeface="Times New Roman" panose="02020603050405020304" pitchFamily="18" charset="0"/>
              </a:rPr>
              <a:t> and </a:t>
            </a:r>
            <a:r>
              <a:rPr lang="en-GB" u="sng" dirty="0">
                <a:solidFill>
                  <a:srgbClr val="0000FF"/>
                </a:solidFill>
                <a:effectLst/>
                <a:latin typeface="Verdana" panose="020B0604030504040204" pitchFamily="34" charset="0"/>
                <a:ea typeface="Calibri" panose="020F0502020204030204" pitchFamily="34" charset="0"/>
                <a:cs typeface="Times New Roman" panose="02020603050405020304" pitchFamily="18" charset="0"/>
                <a:hlinkClick r:id="rId3"/>
              </a:rPr>
              <a:t>Community Guidelines</a:t>
            </a:r>
            <a:r>
              <a:rPr lang="en-GB" dirty="0">
                <a:effectLst/>
                <a:latin typeface="Verdana" panose="020B0604030504040204" pitchFamily="34" charset="0"/>
                <a:ea typeface="Calibri" panose="020F0502020204030204" pitchFamily="34" charset="0"/>
                <a:cs typeface="Times New Roman" panose="02020603050405020304" pitchFamily="18" charset="0"/>
              </a:rPr>
              <a:t> do not allow posting, sharing, or sending any content that violates or infringes someone else’s copyrights, trademarks or other intellectual property rights.</a:t>
            </a:r>
          </a:p>
          <a:p>
            <a:pPr marL="0" indent="0">
              <a:buNone/>
            </a:pPr>
            <a:endParaRPr lang="en-GB" dirty="0"/>
          </a:p>
          <a:p>
            <a:pPr marL="0" indent="0">
              <a:buNone/>
            </a:pPr>
            <a:endParaRPr lang="en-GB" dirty="0"/>
          </a:p>
        </p:txBody>
      </p:sp>
      <p:sp>
        <p:nvSpPr>
          <p:cNvPr id="7" name="Content Placeholder 6">
            <a:extLst>
              <a:ext uri="{FF2B5EF4-FFF2-40B4-BE49-F238E27FC236}">
                <a16:creationId xmlns:a16="http://schemas.microsoft.com/office/drawing/2014/main" id="{D5219ED0-CCE0-4F8B-8BCE-407E17252672}"/>
              </a:ext>
            </a:extLst>
          </p:cNvPr>
          <p:cNvSpPr>
            <a:spLocks noGrp="1"/>
          </p:cNvSpPr>
          <p:nvPr>
            <p:ph sz="half" idx="17"/>
          </p:nvPr>
        </p:nvSpPr>
        <p:spPr/>
        <p:txBody>
          <a:bodyPr/>
          <a:lstStyle/>
          <a:p>
            <a:pPr marL="0" indent="0">
              <a:buNone/>
            </a:pPr>
            <a:r>
              <a:rPr lang="en-GB" dirty="0"/>
              <a:t>Great BUT:</a:t>
            </a:r>
          </a:p>
          <a:p>
            <a:pPr marL="0" indent="0">
              <a:buNone/>
            </a:pPr>
            <a:endParaRPr lang="en-GB" dirty="0"/>
          </a:p>
          <a:p>
            <a:r>
              <a:rPr lang="en-GB" dirty="0"/>
              <a:t>Policy, not the law.</a:t>
            </a:r>
          </a:p>
          <a:p>
            <a:pPr marL="0" indent="0">
              <a:buNone/>
            </a:pPr>
            <a:endParaRPr lang="en-GB" dirty="0"/>
          </a:p>
          <a:p>
            <a:r>
              <a:rPr lang="en-GB" dirty="0"/>
              <a:t>Great deal of latitude for interpretation.</a:t>
            </a:r>
          </a:p>
          <a:p>
            <a:pPr marL="0" indent="0">
              <a:buNone/>
            </a:pPr>
            <a:endParaRPr lang="en-GB" dirty="0"/>
          </a:p>
          <a:p>
            <a:r>
              <a:rPr lang="en-GB" dirty="0"/>
              <a:t>Are social media platforms ‘judge, jury, and executioner’?</a:t>
            </a:r>
          </a:p>
          <a:p>
            <a:pPr marL="0" indent="0">
              <a:buNone/>
            </a:pPr>
            <a:endParaRPr lang="en-GB" dirty="0"/>
          </a:p>
          <a:p>
            <a:r>
              <a:rPr lang="en-GB" dirty="0"/>
              <a:t>Seemingly little guidance available for those reviewing takedown requests.</a:t>
            </a:r>
          </a:p>
        </p:txBody>
      </p:sp>
    </p:spTree>
    <p:extLst>
      <p:ext uri="{BB962C8B-B14F-4D97-AF65-F5344CB8AC3E}">
        <p14:creationId xmlns:p14="http://schemas.microsoft.com/office/powerpoint/2010/main" val="350929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Facebook (and Instagram)</a:t>
            </a:r>
          </a:p>
        </p:txBody>
      </p:sp>
      <p:pic>
        <p:nvPicPr>
          <p:cNvPr id="8" name="Picture 2" descr="Facebook Logo and symbol, meaning, history, PNG, brand">
            <a:extLst>
              <a:ext uri="{FF2B5EF4-FFF2-40B4-BE49-F238E27FC236}">
                <a16:creationId xmlns:a16="http://schemas.microsoft.com/office/drawing/2014/main" id="{18844495-746F-9B49-2C46-FB370D206F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75" t="847" r="20276" b="2242"/>
          <a:stretch/>
        </p:blipFill>
        <p:spPr bwMode="auto">
          <a:xfrm>
            <a:off x="9915031" y="127815"/>
            <a:ext cx="1634818" cy="1665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1BC97F4-6E72-3D6E-60E5-3D9CD9BDBB7D}"/>
              </a:ext>
            </a:extLst>
          </p:cNvPr>
          <p:cNvPicPr>
            <a:picLocks noChangeAspect="1"/>
          </p:cNvPicPr>
          <p:nvPr/>
        </p:nvPicPr>
        <p:blipFill>
          <a:blip r:embed="rId3"/>
          <a:stretch>
            <a:fillRect/>
          </a:stretch>
        </p:blipFill>
        <p:spPr>
          <a:xfrm>
            <a:off x="2937571" y="1115080"/>
            <a:ext cx="6316858" cy="5290832"/>
          </a:xfrm>
          <a:prstGeom prst="rect">
            <a:avLst/>
          </a:prstGeom>
        </p:spPr>
      </p:pic>
    </p:spTree>
    <p:extLst>
      <p:ext uri="{BB962C8B-B14F-4D97-AF65-F5344CB8AC3E}">
        <p14:creationId xmlns:p14="http://schemas.microsoft.com/office/powerpoint/2010/main" val="311176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B430-4054-4F24-9535-CF1710FEC2C2}"/>
              </a:ext>
            </a:extLst>
          </p:cNvPr>
          <p:cNvSpPr>
            <a:spLocks noGrp="1"/>
          </p:cNvSpPr>
          <p:nvPr>
            <p:ph type="title"/>
          </p:nvPr>
        </p:nvSpPr>
        <p:spPr/>
        <p:txBody>
          <a:bodyPr/>
          <a:lstStyle/>
          <a:p>
            <a:r>
              <a:rPr lang="en-GB" dirty="0"/>
              <a:t>Facebook (and Instagram)</a:t>
            </a:r>
          </a:p>
        </p:txBody>
      </p:sp>
      <p:pic>
        <p:nvPicPr>
          <p:cNvPr id="8" name="Picture 2" descr="Facebook Logo and symbol, meaning, history, PNG, brand">
            <a:extLst>
              <a:ext uri="{FF2B5EF4-FFF2-40B4-BE49-F238E27FC236}">
                <a16:creationId xmlns:a16="http://schemas.microsoft.com/office/drawing/2014/main" id="{18844495-746F-9B49-2C46-FB370D206F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75" t="847" r="20276" b="2242"/>
          <a:stretch/>
        </p:blipFill>
        <p:spPr bwMode="auto">
          <a:xfrm>
            <a:off x="9915031" y="127815"/>
            <a:ext cx="1634818" cy="1665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F0BA740-553D-448E-CD0E-2DADCC1218DD}"/>
              </a:ext>
            </a:extLst>
          </p:cNvPr>
          <p:cNvPicPr>
            <a:picLocks noChangeAspect="1"/>
          </p:cNvPicPr>
          <p:nvPr/>
        </p:nvPicPr>
        <p:blipFill>
          <a:blip r:embed="rId3"/>
          <a:stretch>
            <a:fillRect/>
          </a:stretch>
        </p:blipFill>
        <p:spPr>
          <a:xfrm>
            <a:off x="2781216" y="1120473"/>
            <a:ext cx="6049452" cy="5497830"/>
          </a:xfrm>
          <a:prstGeom prst="rect">
            <a:avLst/>
          </a:prstGeom>
        </p:spPr>
      </p:pic>
    </p:spTree>
    <p:extLst>
      <p:ext uri="{BB962C8B-B14F-4D97-AF65-F5344CB8AC3E}">
        <p14:creationId xmlns:p14="http://schemas.microsoft.com/office/powerpoint/2010/main" val="2162420741"/>
      </p:ext>
    </p:extLst>
  </p:cSld>
  <p:clrMapOvr>
    <a:masterClrMapping/>
  </p:clrMapOvr>
</p:sld>
</file>

<file path=ppt/theme/theme1.xml><?xml version="1.0" encoding="utf-8"?>
<a:theme xmlns:a="http://schemas.openxmlformats.org/drawingml/2006/main" name="CUSTOM">
  <a:themeElements>
    <a:clrScheme name="Potter Clarkson">
      <a:dk1>
        <a:sysClr val="windowText" lastClr="000000"/>
      </a:dk1>
      <a:lt1>
        <a:sysClr val="window" lastClr="FFFFFF"/>
      </a:lt1>
      <a:dk2>
        <a:srgbClr val="000000"/>
      </a:dk2>
      <a:lt2>
        <a:srgbClr val="D6D7D6"/>
      </a:lt2>
      <a:accent1>
        <a:srgbClr val="323E48"/>
      </a:accent1>
      <a:accent2>
        <a:srgbClr val="525962"/>
      </a:accent2>
      <a:accent3>
        <a:srgbClr val="777A82"/>
      </a:accent3>
      <a:accent4>
        <a:srgbClr val="A0A1A7"/>
      </a:accent4>
      <a:accent5>
        <a:srgbClr val="878787"/>
      </a:accent5>
      <a:accent6>
        <a:srgbClr val="C5C5C9"/>
      </a:accent6>
      <a:hlink>
        <a:srgbClr val="323E48"/>
      </a:hlink>
      <a:folHlink>
        <a:srgbClr val="777A82"/>
      </a:folHlink>
    </a:clrScheme>
    <a:fontScheme name="Custom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2A900"/>
    </a:custClr>
    <a:custClr>
      <a:srgbClr val="654EA3"/>
    </a:custClr>
    <a:custClr>
      <a:srgbClr val="26D07C"/>
    </a:custClr>
    <a:custClr>
      <a:srgbClr val="F4364C"/>
    </a:custClr>
    <a:custClr>
      <a:srgbClr val="2CCCD3"/>
    </a:custClr>
    <a:custClr>
      <a:srgbClr val="FFFFFF"/>
    </a:custClr>
    <a:custClr>
      <a:srgbClr val="FFFFFF"/>
    </a:custClr>
    <a:custClr>
      <a:srgbClr val="FFFFFF"/>
    </a:custClr>
    <a:custClr>
      <a:srgbClr val="FFFFFF"/>
    </a:custClr>
    <a:custClr>
      <a:srgbClr val="FFFFFF"/>
    </a:custClr>
    <a:custClr>
      <a:srgbClr val="F9BA43"/>
    </a:custClr>
    <a:custClr>
      <a:srgbClr val="826DAE"/>
    </a:custClr>
    <a:custClr>
      <a:srgbClr val="7CC292"/>
    </a:custClr>
    <a:custClr>
      <a:srgbClr val="ED6C6B"/>
    </a:custClr>
    <a:custClr>
      <a:srgbClr val="7BCAD5"/>
    </a:custClr>
    <a:custClr>
      <a:srgbClr val="FFFFFF"/>
    </a:custClr>
    <a:custClr>
      <a:srgbClr val="FFFFFF"/>
    </a:custClr>
    <a:custClr>
      <a:srgbClr val="FFFFFF"/>
    </a:custClr>
    <a:custClr>
      <a:srgbClr val="FFFFFF"/>
    </a:custClr>
    <a:custClr>
      <a:srgbClr val="FFFFFF"/>
    </a:custClr>
    <a:custClr>
      <a:srgbClr val="FBCC79"/>
    </a:custClr>
    <a:custClr>
      <a:srgbClr val="A090C4"/>
    </a:custClr>
    <a:custClr>
      <a:srgbClr val="A3D2AE"/>
    </a:custClr>
    <a:custClr>
      <a:srgbClr val="F3958E"/>
    </a:custClr>
    <a:custClr>
      <a:srgbClr val="A3D7E0"/>
    </a:custClr>
    <a:custClr>
      <a:srgbClr val="FFFFFF"/>
    </a:custClr>
    <a:custClr>
      <a:srgbClr val="FFFFFF"/>
    </a:custClr>
    <a:custClr>
      <a:srgbClr val="FFFFFF"/>
    </a:custClr>
    <a:custClr>
      <a:srgbClr val="FFFFFF"/>
    </a:custClr>
    <a:custClr>
      <a:srgbClr val="FFFFFF"/>
    </a:custClr>
    <a:custClr>
      <a:srgbClr val="FDDDA8"/>
    </a:custClr>
    <a:custClr>
      <a:srgbClr val="BFB4DA"/>
    </a:custClr>
    <a:custClr>
      <a:srgbClr val="C6E1CA"/>
    </a:custClr>
    <a:custClr>
      <a:srgbClr val="F7BCB4"/>
    </a:custClr>
    <a:custClr>
      <a:srgbClr val="C6E6EB"/>
    </a:custClr>
    <a:custClr>
      <a:srgbClr val="FFFFFF"/>
    </a:custClr>
    <a:custClr>
      <a:srgbClr val="FFFFFF"/>
    </a:custClr>
    <a:custClr>
      <a:srgbClr val="FFFFFF"/>
    </a:custClr>
    <a:custClr>
      <a:srgbClr val="FFFFFF"/>
    </a:custClr>
    <a:custClr>
      <a:srgbClr val="FFFFFF"/>
    </a:custClr>
    <a:custClr>
      <a:srgbClr val="FEEED5"/>
    </a:custClr>
    <a:custClr>
      <a:srgbClr val="DFDAEE"/>
    </a:custClr>
    <a:custClr>
      <a:srgbClr val="E3F0E6"/>
    </a:custClr>
    <a:custClr>
      <a:srgbClr val="FCDFDA"/>
    </a:custClr>
    <a:custClr>
      <a:srgbClr val="E3F3F6"/>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otter Clarkson_Slide Bank_20200220.potx" id="{88E391E8-835A-4FF4-8893-6515FE76C4D1}" vid="{0B064E24-EE05-4D35-8158-780FE01B47B0}"/>
    </a:ext>
  </a:extLst>
</a:theme>
</file>

<file path=ppt/theme/theme2.xml><?xml version="1.0" encoding="utf-8"?>
<a:theme xmlns:a="http://schemas.openxmlformats.org/drawingml/2006/main" name="PATENTS">
  <a:themeElements>
    <a:clrScheme name="PATENTS">
      <a:dk1>
        <a:sysClr val="windowText" lastClr="000000"/>
      </a:dk1>
      <a:lt1>
        <a:sysClr val="window" lastClr="FFFFFF"/>
      </a:lt1>
      <a:dk2>
        <a:srgbClr val="000000"/>
      </a:dk2>
      <a:lt2>
        <a:srgbClr val="D6D7D6"/>
      </a:lt2>
      <a:accent1>
        <a:srgbClr val="F2A900"/>
      </a:accent1>
      <a:accent2>
        <a:srgbClr val="323E48"/>
      </a:accent2>
      <a:accent3>
        <a:srgbClr val="777A82"/>
      </a:accent3>
      <a:accent4>
        <a:srgbClr val="A0A1A7"/>
      </a:accent4>
      <a:accent5>
        <a:srgbClr val="878787"/>
      </a:accent5>
      <a:accent6>
        <a:srgbClr val="C5C5C9"/>
      </a:accent6>
      <a:hlink>
        <a:srgbClr val="323E48"/>
      </a:hlink>
      <a:folHlink>
        <a:srgbClr val="777A82"/>
      </a:folHlink>
    </a:clrScheme>
    <a:fontScheme name="Custom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2A900"/>
    </a:custClr>
    <a:custClr>
      <a:srgbClr val="654EA3"/>
    </a:custClr>
    <a:custClr>
      <a:srgbClr val="26D07C"/>
    </a:custClr>
    <a:custClr>
      <a:srgbClr val="F4364C"/>
    </a:custClr>
    <a:custClr>
      <a:srgbClr val="2CCCD3"/>
    </a:custClr>
    <a:custClr>
      <a:srgbClr val="FFFFFF"/>
    </a:custClr>
    <a:custClr>
      <a:srgbClr val="FFFFFF"/>
    </a:custClr>
    <a:custClr>
      <a:srgbClr val="FFFFFF"/>
    </a:custClr>
    <a:custClr>
      <a:srgbClr val="FFFFFF"/>
    </a:custClr>
    <a:custClr>
      <a:srgbClr val="FFFFFF"/>
    </a:custClr>
    <a:custClr>
      <a:srgbClr val="F9BA43"/>
    </a:custClr>
    <a:custClr>
      <a:srgbClr val="826DAE"/>
    </a:custClr>
    <a:custClr>
      <a:srgbClr val="7CC292"/>
    </a:custClr>
    <a:custClr>
      <a:srgbClr val="ED6C6B"/>
    </a:custClr>
    <a:custClr>
      <a:srgbClr val="7BCAD5"/>
    </a:custClr>
    <a:custClr>
      <a:srgbClr val="FFFFFF"/>
    </a:custClr>
    <a:custClr>
      <a:srgbClr val="FFFFFF"/>
    </a:custClr>
    <a:custClr>
      <a:srgbClr val="FFFFFF"/>
    </a:custClr>
    <a:custClr>
      <a:srgbClr val="FFFFFF"/>
    </a:custClr>
    <a:custClr>
      <a:srgbClr val="FFFFFF"/>
    </a:custClr>
    <a:custClr>
      <a:srgbClr val="FBCC79"/>
    </a:custClr>
    <a:custClr>
      <a:srgbClr val="A090C4"/>
    </a:custClr>
    <a:custClr>
      <a:srgbClr val="A3D2AE"/>
    </a:custClr>
    <a:custClr>
      <a:srgbClr val="F3958E"/>
    </a:custClr>
    <a:custClr>
      <a:srgbClr val="A3D7E0"/>
    </a:custClr>
    <a:custClr>
      <a:srgbClr val="FFFFFF"/>
    </a:custClr>
    <a:custClr>
      <a:srgbClr val="FFFFFF"/>
    </a:custClr>
    <a:custClr>
      <a:srgbClr val="FFFFFF"/>
    </a:custClr>
    <a:custClr>
      <a:srgbClr val="FFFFFF"/>
    </a:custClr>
    <a:custClr>
      <a:srgbClr val="FFFFFF"/>
    </a:custClr>
    <a:custClr>
      <a:srgbClr val="FDDDA8"/>
    </a:custClr>
    <a:custClr>
      <a:srgbClr val="BFB4DA"/>
    </a:custClr>
    <a:custClr>
      <a:srgbClr val="C6E1CA"/>
    </a:custClr>
    <a:custClr>
      <a:srgbClr val="F7BCB4"/>
    </a:custClr>
    <a:custClr>
      <a:srgbClr val="C6E6EB"/>
    </a:custClr>
    <a:custClr>
      <a:srgbClr val="FFFFFF"/>
    </a:custClr>
    <a:custClr>
      <a:srgbClr val="FFFFFF"/>
    </a:custClr>
    <a:custClr>
      <a:srgbClr val="FFFFFF"/>
    </a:custClr>
    <a:custClr>
      <a:srgbClr val="FFFFFF"/>
    </a:custClr>
    <a:custClr>
      <a:srgbClr val="FFFFFF"/>
    </a:custClr>
    <a:custClr>
      <a:srgbClr val="FEEED5"/>
    </a:custClr>
    <a:custClr>
      <a:srgbClr val="DFDAEE"/>
    </a:custClr>
    <a:custClr>
      <a:srgbClr val="E3F0E6"/>
    </a:custClr>
    <a:custClr>
      <a:srgbClr val="FCDFDA"/>
    </a:custClr>
    <a:custClr>
      <a:srgbClr val="E3F3F6"/>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otter Clarkson_Slide Bank_20200220.potx" id="{88E391E8-835A-4FF4-8893-6515FE76C4D1}" vid="{D5B79A19-9C6E-4A52-8E08-F88FEF880F6C}"/>
    </a:ext>
  </a:extLst>
</a:theme>
</file>

<file path=ppt/theme/theme3.xml><?xml version="1.0" encoding="utf-8"?>
<a:theme xmlns:a="http://schemas.openxmlformats.org/drawingml/2006/main" name="TRADE MARKS">
  <a:themeElements>
    <a:clrScheme name="TRADE MARKS">
      <a:dk1>
        <a:sysClr val="windowText" lastClr="000000"/>
      </a:dk1>
      <a:lt1>
        <a:sysClr val="window" lastClr="FFFFFF"/>
      </a:lt1>
      <a:dk2>
        <a:srgbClr val="000000"/>
      </a:dk2>
      <a:lt2>
        <a:srgbClr val="D6D7D6"/>
      </a:lt2>
      <a:accent1>
        <a:srgbClr val="654EA3"/>
      </a:accent1>
      <a:accent2>
        <a:srgbClr val="323E48"/>
      </a:accent2>
      <a:accent3>
        <a:srgbClr val="777A82"/>
      </a:accent3>
      <a:accent4>
        <a:srgbClr val="A0A1A7"/>
      </a:accent4>
      <a:accent5>
        <a:srgbClr val="878787"/>
      </a:accent5>
      <a:accent6>
        <a:srgbClr val="C5C5C9"/>
      </a:accent6>
      <a:hlink>
        <a:srgbClr val="323E48"/>
      </a:hlink>
      <a:folHlink>
        <a:srgbClr val="777A82"/>
      </a:folHlink>
    </a:clrScheme>
    <a:fontScheme name="Custom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2A900"/>
    </a:custClr>
    <a:custClr>
      <a:srgbClr val="654EA3"/>
    </a:custClr>
    <a:custClr>
      <a:srgbClr val="26D07C"/>
    </a:custClr>
    <a:custClr>
      <a:srgbClr val="F4364C"/>
    </a:custClr>
    <a:custClr>
      <a:srgbClr val="2CCCD3"/>
    </a:custClr>
    <a:custClr>
      <a:srgbClr val="FFFFFF"/>
    </a:custClr>
    <a:custClr>
      <a:srgbClr val="FFFFFF"/>
    </a:custClr>
    <a:custClr>
      <a:srgbClr val="FFFFFF"/>
    </a:custClr>
    <a:custClr>
      <a:srgbClr val="FFFFFF"/>
    </a:custClr>
    <a:custClr>
      <a:srgbClr val="FFFFFF"/>
    </a:custClr>
    <a:custClr>
      <a:srgbClr val="F9BA43"/>
    </a:custClr>
    <a:custClr>
      <a:srgbClr val="826DAE"/>
    </a:custClr>
    <a:custClr>
      <a:srgbClr val="7CC292"/>
    </a:custClr>
    <a:custClr>
      <a:srgbClr val="ED6C6B"/>
    </a:custClr>
    <a:custClr>
      <a:srgbClr val="7BCAD5"/>
    </a:custClr>
    <a:custClr>
      <a:srgbClr val="FFFFFF"/>
    </a:custClr>
    <a:custClr>
      <a:srgbClr val="FFFFFF"/>
    </a:custClr>
    <a:custClr>
      <a:srgbClr val="FFFFFF"/>
    </a:custClr>
    <a:custClr>
      <a:srgbClr val="FFFFFF"/>
    </a:custClr>
    <a:custClr>
      <a:srgbClr val="FFFFFF"/>
    </a:custClr>
    <a:custClr>
      <a:srgbClr val="FBCC79"/>
    </a:custClr>
    <a:custClr>
      <a:srgbClr val="A090C4"/>
    </a:custClr>
    <a:custClr>
      <a:srgbClr val="A3D2AE"/>
    </a:custClr>
    <a:custClr>
      <a:srgbClr val="F3958E"/>
    </a:custClr>
    <a:custClr>
      <a:srgbClr val="A3D7E0"/>
    </a:custClr>
    <a:custClr>
      <a:srgbClr val="FFFFFF"/>
    </a:custClr>
    <a:custClr>
      <a:srgbClr val="FFFFFF"/>
    </a:custClr>
    <a:custClr>
      <a:srgbClr val="FFFFFF"/>
    </a:custClr>
    <a:custClr>
      <a:srgbClr val="FFFFFF"/>
    </a:custClr>
    <a:custClr>
      <a:srgbClr val="FFFFFF"/>
    </a:custClr>
    <a:custClr>
      <a:srgbClr val="FDDDA8"/>
    </a:custClr>
    <a:custClr>
      <a:srgbClr val="BFB4DA"/>
    </a:custClr>
    <a:custClr>
      <a:srgbClr val="C6E1CA"/>
    </a:custClr>
    <a:custClr>
      <a:srgbClr val="F7BCB4"/>
    </a:custClr>
    <a:custClr>
      <a:srgbClr val="C6E6EB"/>
    </a:custClr>
    <a:custClr>
      <a:srgbClr val="FFFFFF"/>
    </a:custClr>
    <a:custClr>
      <a:srgbClr val="FFFFFF"/>
    </a:custClr>
    <a:custClr>
      <a:srgbClr val="FFFFFF"/>
    </a:custClr>
    <a:custClr>
      <a:srgbClr val="FFFFFF"/>
    </a:custClr>
    <a:custClr>
      <a:srgbClr val="FFFFFF"/>
    </a:custClr>
    <a:custClr>
      <a:srgbClr val="FEEED5"/>
    </a:custClr>
    <a:custClr>
      <a:srgbClr val="DFDAEE"/>
    </a:custClr>
    <a:custClr>
      <a:srgbClr val="E3F0E6"/>
    </a:custClr>
    <a:custClr>
      <a:srgbClr val="FCDFDA"/>
    </a:custClr>
    <a:custClr>
      <a:srgbClr val="E3F3F6"/>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otter Clarkson_Slide Bank_20200220.potx" id="{88E391E8-835A-4FF4-8893-6515FE76C4D1}" vid="{99B80CB4-676A-4E36-BD91-012D5A301D82}"/>
    </a:ext>
  </a:extLst>
</a:theme>
</file>

<file path=ppt/theme/theme4.xml><?xml version="1.0" encoding="utf-8"?>
<a:theme xmlns:a="http://schemas.openxmlformats.org/drawingml/2006/main" name="DESIGNS">
  <a:themeElements>
    <a:clrScheme name="DESIGNS">
      <a:dk1>
        <a:sysClr val="windowText" lastClr="000000"/>
      </a:dk1>
      <a:lt1>
        <a:sysClr val="window" lastClr="FFFFFF"/>
      </a:lt1>
      <a:dk2>
        <a:srgbClr val="000000"/>
      </a:dk2>
      <a:lt2>
        <a:srgbClr val="D6D7D6"/>
      </a:lt2>
      <a:accent1>
        <a:srgbClr val="26D07C"/>
      </a:accent1>
      <a:accent2>
        <a:srgbClr val="323E48"/>
      </a:accent2>
      <a:accent3>
        <a:srgbClr val="777A82"/>
      </a:accent3>
      <a:accent4>
        <a:srgbClr val="A0A1A7"/>
      </a:accent4>
      <a:accent5>
        <a:srgbClr val="878787"/>
      </a:accent5>
      <a:accent6>
        <a:srgbClr val="C5C5C9"/>
      </a:accent6>
      <a:hlink>
        <a:srgbClr val="323E48"/>
      </a:hlink>
      <a:folHlink>
        <a:srgbClr val="777A82"/>
      </a:folHlink>
    </a:clrScheme>
    <a:fontScheme name="Custom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2A900"/>
    </a:custClr>
    <a:custClr>
      <a:srgbClr val="654EA3"/>
    </a:custClr>
    <a:custClr>
      <a:srgbClr val="26D07C"/>
    </a:custClr>
    <a:custClr>
      <a:srgbClr val="F4364C"/>
    </a:custClr>
    <a:custClr>
      <a:srgbClr val="2CCCD3"/>
    </a:custClr>
    <a:custClr>
      <a:srgbClr val="FFFFFF"/>
    </a:custClr>
    <a:custClr>
      <a:srgbClr val="FFFFFF"/>
    </a:custClr>
    <a:custClr>
      <a:srgbClr val="FFFFFF"/>
    </a:custClr>
    <a:custClr>
      <a:srgbClr val="FFFFFF"/>
    </a:custClr>
    <a:custClr>
      <a:srgbClr val="FFFFFF"/>
    </a:custClr>
    <a:custClr>
      <a:srgbClr val="F9BA43"/>
    </a:custClr>
    <a:custClr>
      <a:srgbClr val="826DAE"/>
    </a:custClr>
    <a:custClr>
      <a:srgbClr val="7CC292"/>
    </a:custClr>
    <a:custClr>
      <a:srgbClr val="ED6C6B"/>
    </a:custClr>
    <a:custClr>
      <a:srgbClr val="7BCAD5"/>
    </a:custClr>
    <a:custClr>
      <a:srgbClr val="FFFFFF"/>
    </a:custClr>
    <a:custClr>
      <a:srgbClr val="FFFFFF"/>
    </a:custClr>
    <a:custClr>
      <a:srgbClr val="FFFFFF"/>
    </a:custClr>
    <a:custClr>
      <a:srgbClr val="FFFFFF"/>
    </a:custClr>
    <a:custClr>
      <a:srgbClr val="FFFFFF"/>
    </a:custClr>
    <a:custClr>
      <a:srgbClr val="FBCC79"/>
    </a:custClr>
    <a:custClr>
      <a:srgbClr val="A090C4"/>
    </a:custClr>
    <a:custClr>
      <a:srgbClr val="A3D2AE"/>
    </a:custClr>
    <a:custClr>
      <a:srgbClr val="F3958E"/>
    </a:custClr>
    <a:custClr>
      <a:srgbClr val="A3D7E0"/>
    </a:custClr>
    <a:custClr>
      <a:srgbClr val="FFFFFF"/>
    </a:custClr>
    <a:custClr>
      <a:srgbClr val="FFFFFF"/>
    </a:custClr>
    <a:custClr>
      <a:srgbClr val="FFFFFF"/>
    </a:custClr>
    <a:custClr>
      <a:srgbClr val="FFFFFF"/>
    </a:custClr>
    <a:custClr>
      <a:srgbClr val="FFFFFF"/>
    </a:custClr>
    <a:custClr>
      <a:srgbClr val="FDDDA8"/>
    </a:custClr>
    <a:custClr>
      <a:srgbClr val="BFB4DA"/>
    </a:custClr>
    <a:custClr>
      <a:srgbClr val="C6E1CA"/>
    </a:custClr>
    <a:custClr>
      <a:srgbClr val="F7BCB4"/>
    </a:custClr>
    <a:custClr>
      <a:srgbClr val="C6E6EB"/>
    </a:custClr>
    <a:custClr>
      <a:srgbClr val="FFFFFF"/>
    </a:custClr>
    <a:custClr>
      <a:srgbClr val="FFFFFF"/>
    </a:custClr>
    <a:custClr>
      <a:srgbClr val="FFFFFF"/>
    </a:custClr>
    <a:custClr>
      <a:srgbClr val="FFFFFF"/>
    </a:custClr>
    <a:custClr>
      <a:srgbClr val="FFFFFF"/>
    </a:custClr>
    <a:custClr>
      <a:srgbClr val="FEEED5"/>
    </a:custClr>
    <a:custClr>
      <a:srgbClr val="DFDAEE"/>
    </a:custClr>
    <a:custClr>
      <a:srgbClr val="E3F0E6"/>
    </a:custClr>
    <a:custClr>
      <a:srgbClr val="FCDFDA"/>
    </a:custClr>
    <a:custClr>
      <a:srgbClr val="E3F3F6"/>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otter Clarkson_Slide Bank_20200220.potx" id="{88E391E8-835A-4FF4-8893-6515FE76C4D1}" vid="{6CE1E6CD-61FA-4B7B-AD82-F06890B370DA}"/>
    </a:ext>
  </a:extLst>
</a:theme>
</file>

<file path=ppt/theme/theme5.xml><?xml version="1.0" encoding="utf-8"?>
<a:theme xmlns:a="http://schemas.openxmlformats.org/drawingml/2006/main" name="LITIGATION &amp; LICENSING">
  <a:themeElements>
    <a:clrScheme name="LITIGATION">
      <a:dk1>
        <a:sysClr val="windowText" lastClr="000000"/>
      </a:dk1>
      <a:lt1>
        <a:sysClr val="window" lastClr="FFFFFF"/>
      </a:lt1>
      <a:dk2>
        <a:srgbClr val="000000"/>
      </a:dk2>
      <a:lt2>
        <a:srgbClr val="D6D7D6"/>
      </a:lt2>
      <a:accent1>
        <a:srgbClr val="F4364C"/>
      </a:accent1>
      <a:accent2>
        <a:srgbClr val="323E48"/>
      </a:accent2>
      <a:accent3>
        <a:srgbClr val="777A82"/>
      </a:accent3>
      <a:accent4>
        <a:srgbClr val="A0A1A7"/>
      </a:accent4>
      <a:accent5>
        <a:srgbClr val="878787"/>
      </a:accent5>
      <a:accent6>
        <a:srgbClr val="C5C5C9"/>
      </a:accent6>
      <a:hlink>
        <a:srgbClr val="323E48"/>
      </a:hlink>
      <a:folHlink>
        <a:srgbClr val="777A82"/>
      </a:folHlink>
    </a:clrScheme>
    <a:fontScheme name="Custom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2A900"/>
    </a:custClr>
    <a:custClr>
      <a:srgbClr val="654EA3"/>
    </a:custClr>
    <a:custClr>
      <a:srgbClr val="26D07C"/>
    </a:custClr>
    <a:custClr>
      <a:srgbClr val="F4364C"/>
    </a:custClr>
    <a:custClr>
      <a:srgbClr val="2CCCD3"/>
    </a:custClr>
    <a:custClr>
      <a:srgbClr val="FFFFFF"/>
    </a:custClr>
    <a:custClr>
      <a:srgbClr val="FFFFFF"/>
    </a:custClr>
    <a:custClr>
      <a:srgbClr val="FFFFFF"/>
    </a:custClr>
    <a:custClr>
      <a:srgbClr val="FFFFFF"/>
    </a:custClr>
    <a:custClr>
      <a:srgbClr val="FFFFFF"/>
    </a:custClr>
    <a:custClr>
      <a:srgbClr val="F9BA43"/>
    </a:custClr>
    <a:custClr>
      <a:srgbClr val="826DAE"/>
    </a:custClr>
    <a:custClr>
      <a:srgbClr val="7CC292"/>
    </a:custClr>
    <a:custClr>
      <a:srgbClr val="ED6C6B"/>
    </a:custClr>
    <a:custClr>
      <a:srgbClr val="7BCAD5"/>
    </a:custClr>
    <a:custClr>
      <a:srgbClr val="FFFFFF"/>
    </a:custClr>
    <a:custClr>
      <a:srgbClr val="FFFFFF"/>
    </a:custClr>
    <a:custClr>
      <a:srgbClr val="FFFFFF"/>
    </a:custClr>
    <a:custClr>
      <a:srgbClr val="FFFFFF"/>
    </a:custClr>
    <a:custClr>
      <a:srgbClr val="FFFFFF"/>
    </a:custClr>
    <a:custClr>
      <a:srgbClr val="FBCC79"/>
    </a:custClr>
    <a:custClr>
      <a:srgbClr val="A090C4"/>
    </a:custClr>
    <a:custClr>
      <a:srgbClr val="A3D2AE"/>
    </a:custClr>
    <a:custClr>
      <a:srgbClr val="F3958E"/>
    </a:custClr>
    <a:custClr>
      <a:srgbClr val="A3D7E0"/>
    </a:custClr>
    <a:custClr>
      <a:srgbClr val="FFFFFF"/>
    </a:custClr>
    <a:custClr>
      <a:srgbClr val="FFFFFF"/>
    </a:custClr>
    <a:custClr>
      <a:srgbClr val="FFFFFF"/>
    </a:custClr>
    <a:custClr>
      <a:srgbClr val="FFFFFF"/>
    </a:custClr>
    <a:custClr>
      <a:srgbClr val="FFFFFF"/>
    </a:custClr>
    <a:custClr>
      <a:srgbClr val="FDDDA8"/>
    </a:custClr>
    <a:custClr>
      <a:srgbClr val="BFB4DA"/>
    </a:custClr>
    <a:custClr>
      <a:srgbClr val="C6E1CA"/>
    </a:custClr>
    <a:custClr>
      <a:srgbClr val="F7BCB4"/>
    </a:custClr>
    <a:custClr>
      <a:srgbClr val="C6E6EB"/>
    </a:custClr>
    <a:custClr>
      <a:srgbClr val="FFFFFF"/>
    </a:custClr>
    <a:custClr>
      <a:srgbClr val="FFFFFF"/>
    </a:custClr>
    <a:custClr>
      <a:srgbClr val="FFFFFF"/>
    </a:custClr>
    <a:custClr>
      <a:srgbClr val="FFFFFF"/>
    </a:custClr>
    <a:custClr>
      <a:srgbClr val="FFFFFF"/>
    </a:custClr>
    <a:custClr>
      <a:srgbClr val="FEEED5"/>
    </a:custClr>
    <a:custClr>
      <a:srgbClr val="DFDAEE"/>
    </a:custClr>
    <a:custClr>
      <a:srgbClr val="E3F0E6"/>
    </a:custClr>
    <a:custClr>
      <a:srgbClr val="FCDFDA"/>
    </a:custClr>
    <a:custClr>
      <a:srgbClr val="E3F3F6"/>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otter Clarkson_Slide Bank_20200220.potx" id="{88E391E8-835A-4FF4-8893-6515FE76C4D1}" vid="{7E6F0373-FE80-4DB3-AB66-A96E8C99D088}"/>
    </a:ext>
  </a:extLst>
</a:theme>
</file>

<file path=ppt/theme/theme6.xml><?xml version="1.0" encoding="utf-8"?>
<a:theme xmlns:a="http://schemas.openxmlformats.org/drawingml/2006/main" name="CONSULTANCY">
  <a:themeElements>
    <a:clrScheme name="CONSULTANCY">
      <a:dk1>
        <a:sysClr val="windowText" lastClr="000000"/>
      </a:dk1>
      <a:lt1>
        <a:sysClr val="window" lastClr="FFFFFF"/>
      </a:lt1>
      <a:dk2>
        <a:srgbClr val="000000"/>
      </a:dk2>
      <a:lt2>
        <a:srgbClr val="D6D7D6"/>
      </a:lt2>
      <a:accent1>
        <a:srgbClr val="2CCCD3"/>
      </a:accent1>
      <a:accent2>
        <a:srgbClr val="323E48"/>
      </a:accent2>
      <a:accent3>
        <a:srgbClr val="777A82"/>
      </a:accent3>
      <a:accent4>
        <a:srgbClr val="A0A1A7"/>
      </a:accent4>
      <a:accent5>
        <a:srgbClr val="878787"/>
      </a:accent5>
      <a:accent6>
        <a:srgbClr val="C5C5C9"/>
      </a:accent6>
      <a:hlink>
        <a:srgbClr val="323E48"/>
      </a:hlink>
      <a:folHlink>
        <a:srgbClr val="777A82"/>
      </a:folHlink>
    </a:clrScheme>
    <a:fontScheme name="Custom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2A900"/>
    </a:custClr>
    <a:custClr>
      <a:srgbClr val="654EA3"/>
    </a:custClr>
    <a:custClr>
      <a:srgbClr val="26D07C"/>
    </a:custClr>
    <a:custClr>
      <a:srgbClr val="F4364C"/>
    </a:custClr>
    <a:custClr>
      <a:srgbClr val="2CCCD3"/>
    </a:custClr>
    <a:custClr>
      <a:srgbClr val="FFFFFF"/>
    </a:custClr>
    <a:custClr>
      <a:srgbClr val="FFFFFF"/>
    </a:custClr>
    <a:custClr>
      <a:srgbClr val="FFFFFF"/>
    </a:custClr>
    <a:custClr>
      <a:srgbClr val="FFFFFF"/>
    </a:custClr>
    <a:custClr>
      <a:srgbClr val="FFFFFF"/>
    </a:custClr>
    <a:custClr>
      <a:srgbClr val="F9BA43"/>
    </a:custClr>
    <a:custClr>
      <a:srgbClr val="826DAE"/>
    </a:custClr>
    <a:custClr>
      <a:srgbClr val="7CC292"/>
    </a:custClr>
    <a:custClr>
      <a:srgbClr val="ED6C6B"/>
    </a:custClr>
    <a:custClr>
      <a:srgbClr val="7BCAD5"/>
    </a:custClr>
    <a:custClr>
      <a:srgbClr val="FFFFFF"/>
    </a:custClr>
    <a:custClr>
      <a:srgbClr val="FFFFFF"/>
    </a:custClr>
    <a:custClr>
      <a:srgbClr val="FFFFFF"/>
    </a:custClr>
    <a:custClr>
      <a:srgbClr val="FFFFFF"/>
    </a:custClr>
    <a:custClr>
      <a:srgbClr val="FFFFFF"/>
    </a:custClr>
    <a:custClr>
      <a:srgbClr val="FBCC79"/>
    </a:custClr>
    <a:custClr>
      <a:srgbClr val="A090C4"/>
    </a:custClr>
    <a:custClr>
      <a:srgbClr val="A3D2AE"/>
    </a:custClr>
    <a:custClr>
      <a:srgbClr val="F3958E"/>
    </a:custClr>
    <a:custClr>
      <a:srgbClr val="A3D7E0"/>
    </a:custClr>
    <a:custClr>
      <a:srgbClr val="FFFFFF"/>
    </a:custClr>
    <a:custClr>
      <a:srgbClr val="FFFFFF"/>
    </a:custClr>
    <a:custClr>
      <a:srgbClr val="FFFFFF"/>
    </a:custClr>
    <a:custClr>
      <a:srgbClr val="FFFFFF"/>
    </a:custClr>
    <a:custClr>
      <a:srgbClr val="FFFFFF"/>
    </a:custClr>
    <a:custClr>
      <a:srgbClr val="FDDDA8"/>
    </a:custClr>
    <a:custClr>
      <a:srgbClr val="BFB4DA"/>
    </a:custClr>
    <a:custClr>
      <a:srgbClr val="C6E1CA"/>
    </a:custClr>
    <a:custClr>
      <a:srgbClr val="F7BCB4"/>
    </a:custClr>
    <a:custClr>
      <a:srgbClr val="C6E6EB"/>
    </a:custClr>
    <a:custClr>
      <a:srgbClr val="FFFFFF"/>
    </a:custClr>
    <a:custClr>
      <a:srgbClr val="FFFFFF"/>
    </a:custClr>
    <a:custClr>
      <a:srgbClr val="FFFFFF"/>
    </a:custClr>
    <a:custClr>
      <a:srgbClr val="FFFFFF"/>
    </a:custClr>
    <a:custClr>
      <a:srgbClr val="FFFFFF"/>
    </a:custClr>
    <a:custClr>
      <a:srgbClr val="FEEED5"/>
    </a:custClr>
    <a:custClr>
      <a:srgbClr val="DFDAEE"/>
    </a:custClr>
    <a:custClr>
      <a:srgbClr val="E3F0E6"/>
    </a:custClr>
    <a:custClr>
      <a:srgbClr val="FCDFDA"/>
    </a:custClr>
    <a:custClr>
      <a:srgbClr val="E3F3F6"/>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otter Clarkson_Slide Bank_20200220.potx" id="{88E391E8-835A-4FF4-8893-6515FE76C4D1}" vid="{48E94BCA-7027-465C-8B7A-82D89E3284EB}"/>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AA45147DA4ED4B8214CC222E6DC42E" ma:contentTypeVersion="14" ma:contentTypeDescription="Create a new document." ma:contentTypeScope="" ma:versionID="81c7698abedfe643c9c16e579e4499f1">
  <xsd:schema xmlns:xsd="http://www.w3.org/2001/XMLSchema" xmlns:xs="http://www.w3.org/2001/XMLSchema" xmlns:p="http://schemas.microsoft.com/office/2006/metadata/properties" xmlns:ns2="9466869b-bdf8-4c07-a5f9-a1ce9055a777" xmlns:ns3="fdab85f9-4197-4ec6-8eda-3c907c2b0c2e" targetNamespace="http://schemas.microsoft.com/office/2006/metadata/properties" ma:root="true" ma:fieldsID="dbcea4215a17663eef4032bd8433284d" ns2:_="" ns3:_="">
    <xsd:import namespace="9466869b-bdf8-4c07-a5f9-a1ce9055a777"/>
    <xsd:import namespace="fdab85f9-4197-4ec6-8eda-3c907c2b0c2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6869b-bdf8-4c07-a5f9-a1ce9055a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a865eb7-6d3d-481b-abba-1515de60a3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ab85f9-4197-4ec6-8eda-3c907c2b0c2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ef5a2f-dfb3-4a04-9e60-0dbfb864edb0}" ma:internalName="TaxCatchAll" ma:showField="CatchAllData" ma:web="fdab85f9-4197-4ec6-8eda-3c907c2b0c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466869b-bdf8-4c07-a5f9-a1ce9055a777">
      <Terms xmlns="http://schemas.microsoft.com/office/infopath/2007/PartnerControls"/>
    </lcf76f155ced4ddcb4097134ff3c332f>
    <TaxCatchAll xmlns="fdab85f9-4197-4ec6-8eda-3c907c2b0c2e" xsi:nil="true"/>
  </documentManagement>
</p:properties>
</file>

<file path=customXml/itemProps1.xml><?xml version="1.0" encoding="utf-8"?>
<ds:datastoreItem xmlns:ds="http://schemas.openxmlformats.org/officeDocument/2006/customXml" ds:itemID="{503CA9A2-D5EF-4F57-8629-A676795F7C0F}">
  <ds:schemaRefs>
    <ds:schemaRef ds:uri="http://schemas.microsoft.com/sharepoint/v3/contenttype/forms"/>
  </ds:schemaRefs>
</ds:datastoreItem>
</file>

<file path=customXml/itemProps2.xml><?xml version="1.0" encoding="utf-8"?>
<ds:datastoreItem xmlns:ds="http://schemas.openxmlformats.org/officeDocument/2006/customXml" ds:itemID="{E5AA450F-A49F-4641-8730-2D88B4555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66869b-bdf8-4c07-a5f9-a1ce9055a777"/>
    <ds:schemaRef ds:uri="fdab85f9-4197-4ec6-8eda-3c907c2b0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6548E2-5A37-42B7-80BF-EDE97B0F78DE}">
  <ds:schemaRefs>
    <ds:schemaRef ds:uri="9466869b-bdf8-4c07-a5f9-a1ce9055a7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dab85f9-4197-4ec6-8eda-3c907c2b0c2e"/>
  </ds:schemaRefs>
</ds:datastoreItem>
</file>

<file path=docProps/app.xml><?xml version="1.0" encoding="utf-8"?>
<Properties xmlns="http://schemas.openxmlformats.org/officeDocument/2006/extended-properties" xmlns:vt="http://schemas.openxmlformats.org/officeDocument/2006/docPropsVTypes">
  <Template/>
  <TotalTime>134</TotalTime>
  <Words>986</Words>
  <Application>Microsoft Office PowerPoint</Application>
  <PresentationFormat>Widescreen</PresentationFormat>
  <Paragraphs>124</Paragraphs>
  <Slides>36</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36</vt:i4>
      </vt:variant>
    </vt:vector>
  </HeadingPairs>
  <TitlesOfParts>
    <vt:vector size="48" baseType="lpstr">
      <vt:lpstr>Arial</vt:lpstr>
      <vt:lpstr>Calibri</vt:lpstr>
      <vt:lpstr>Calibri Light</vt:lpstr>
      <vt:lpstr>Symbol</vt:lpstr>
      <vt:lpstr>Verdana</vt:lpstr>
      <vt:lpstr>CUSTOM</vt:lpstr>
      <vt:lpstr>PATENTS</vt:lpstr>
      <vt:lpstr>TRADE MARKS</vt:lpstr>
      <vt:lpstr>DESIGNS</vt:lpstr>
      <vt:lpstr>LITIGATION &amp; LICENSING</vt:lpstr>
      <vt:lpstr>CONSULTANCY</vt:lpstr>
      <vt:lpstr>1_Office Theme</vt:lpstr>
      <vt:lpstr>CITMA Seminar - Online infringement  Tackling infringement on social media  Becky Knott, Potter Clarkson</vt:lpstr>
      <vt:lpstr>Tackling infringement on social media  Becky Knott, Potter Clarkson</vt:lpstr>
      <vt:lpstr>Agenda</vt:lpstr>
      <vt:lpstr>Takedown procedure</vt:lpstr>
      <vt:lpstr>What are we tackling today?</vt:lpstr>
      <vt:lpstr>Taking it back to the policy…</vt:lpstr>
      <vt:lpstr>Taking it back to the policy…</vt:lpstr>
      <vt:lpstr>Facebook (and Instagram)</vt:lpstr>
      <vt:lpstr>Facebook (and Instagram)</vt:lpstr>
      <vt:lpstr>Facebook (and Instagram)</vt:lpstr>
      <vt:lpstr>Facebook (and Instagram)</vt:lpstr>
      <vt:lpstr>Twitter</vt:lpstr>
      <vt:lpstr>Twitter</vt:lpstr>
      <vt:lpstr>Twitter</vt:lpstr>
      <vt:lpstr>Twitter</vt:lpstr>
      <vt:lpstr>Twitter</vt:lpstr>
      <vt:lpstr>Twitter</vt:lpstr>
      <vt:lpstr>Twitter</vt:lpstr>
      <vt:lpstr>TikTok</vt:lpstr>
      <vt:lpstr>TikTok</vt:lpstr>
      <vt:lpstr>TikTok</vt:lpstr>
      <vt:lpstr>TikTok</vt:lpstr>
      <vt:lpstr>TikTok</vt:lpstr>
      <vt:lpstr>TikTok</vt:lpstr>
      <vt:lpstr>Telegram</vt:lpstr>
      <vt:lpstr>Practical tips and tricks</vt:lpstr>
      <vt:lpstr>Problems</vt:lpstr>
      <vt:lpstr>Solutions!</vt:lpstr>
      <vt:lpstr>Unjustified threats</vt:lpstr>
      <vt:lpstr>(1) A communication contains a “threat of infringement proceedings” if a reasonable person in the position of a recipient would understand from the communication that—  (a) a registered trade mark exists, and  (b) a person intends to bring proceedings (whether in  a court in the United Kingdom or elsewhere) against  another person for infringement of the registered trade  mark by—   (i) an act done in the United Kingdom, or   (ii) an act which, if done, would be done in the   United Kingdom.</vt:lpstr>
      <vt:lpstr>Shenzhen Carku Technology Co v The Noco Company [2022] EWHC 2034 (Pat)   §§ 207 – 258  Judgment of 04 August 2022. </vt:lpstr>
      <vt:lpstr>Shenzhen Carku Technology Co v The Noco Company [2022] EWHC 2034 (Pat)   §§ 207 – 258  Judgment of 04 August 2022. </vt:lpstr>
      <vt:lpstr>For the reasons given above, this is a finding based on the facts before me. It is not a general finding about online markets. Carku’s floodgates argument does not arise.</vt:lpstr>
      <vt:lpstr>Conclusion and takeaways</vt:lpstr>
      <vt:lpstr>PowerPoint Presentation</vt:lpstr>
      <vt:lpstr>Thank you!  Any Questions?  becky.knott@potterclarkson.com  020 3005 0021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Wheelwright</dc:creator>
  <cp:lastModifiedBy>Gus Bicknell</cp:lastModifiedBy>
  <cp:revision>11</cp:revision>
  <dcterms:created xsi:type="dcterms:W3CDTF">2020-02-12T10:17:59Z</dcterms:created>
  <dcterms:modified xsi:type="dcterms:W3CDTF">2023-01-24T12:57:58Z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0x01010000AA45147DA4ED4B8214CC222E6DC42E</vt:lpwstr>
  </property>
</Properties>
</file>