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21"/>
  </p:notesMasterIdLst>
  <p:handoutMasterIdLst>
    <p:handoutMasterId r:id="rId22"/>
  </p:handoutMasterIdLst>
  <p:sldIdLst>
    <p:sldId id="256" r:id="rId2"/>
    <p:sldId id="299" r:id="rId3"/>
    <p:sldId id="315" r:id="rId4"/>
    <p:sldId id="300" r:id="rId5"/>
    <p:sldId id="301" r:id="rId6"/>
    <p:sldId id="310" r:id="rId7"/>
    <p:sldId id="308" r:id="rId8"/>
    <p:sldId id="309" r:id="rId9"/>
    <p:sldId id="307" r:id="rId10"/>
    <p:sldId id="311" r:id="rId11"/>
    <p:sldId id="312" r:id="rId12"/>
    <p:sldId id="314" r:id="rId13"/>
    <p:sldId id="313" r:id="rId14"/>
    <p:sldId id="288" r:id="rId15"/>
    <p:sldId id="283" r:id="rId16"/>
    <p:sldId id="285" r:id="rId17"/>
    <p:sldId id="286" r:id="rId18"/>
    <p:sldId id="298" r:id="rId19"/>
    <p:sldId id="297" r:id="rId2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0">
          <p15:clr>
            <a:srgbClr val="A4A3A4"/>
          </p15:clr>
        </p15:guide>
        <p15:guide id="2" orient="horz" pos="4133" userDrawn="1">
          <p15:clr>
            <a:srgbClr val="A4A3A4"/>
          </p15:clr>
        </p15:guide>
        <p15:guide id="3" orient="horz" pos="3816">
          <p15:clr>
            <a:srgbClr val="A4A3A4"/>
          </p15:clr>
        </p15:guide>
        <p15:guide id="4" pos="204">
          <p15:clr>
            <a:srgbClr val="A4A3A4"/>
          </p15:clr>
        </p15:guide>
        <p15:guide id="5" pos="5556">
          <p15:clr>
            <a:srgbClr val="A4A3A4"/>
          </p15:clr>
        </p15:guide>
        <p15:guide id="6"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C"/>
    <a:srgbClr val="002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7"/>
    <p:restoredTop sz="94683"/>
  </p:normalViewPr>
  <p:slideViewPr>
    <p:cSldViewPr snapToGrid="0" snapToObjects="1">
      <p:cViewPr varScale="1">
        <p:scale>
          <a:sx n="105" d="100"/>
          <a:sy n="105" d="100"/>
        </p:scale>
        <p:origin x="1758" y="144"/>
      </p:cViewPr>
      <p:guideLst>
        <p:guide orient="horz" pos="210"/>
        <p:guide orient="horz" pos="4133"/>
        <p:guide orient="horz" pos="3816"/>
        <p:guide pos="204"/>
        <p:guide pos="555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556819-FD3D-430E-90EF-3A173A5DA4B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703A4863-2B0D-44F5-9D79-54078E326CD5}"/>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AEFBAEA-BB75-48BD-8D9D-94ACDC11AD0A}" type="datetimeFigureOut">
              <a:rPr lang="en-GB"/>
              <a:pPr>
                <a:defRPr/>
              </a:pPr>
              <a:t>10/03/2022</a:t>
            </a:fld>
            <a:endParaRPr lang="en-GB"/>
          </a:p>
        </p:txBody>
      </p:sp>
      <p:sp>
        <p:nvSpPr>
          <p:cNvPr id="4" name="Footer Placeholder 3">
            <a:extLst>
              <a:ext uri="{FF2B5EF4-FFF2-40B4-BE49-F238E27FC236}">
                <a16:creationId xmlns:a16="http://schemas.microsoft.com/office/drawing/2014/main" id="{B6F3A9D0-C0C4-4DB2-82A4-C6ABA55FFFCD}"/>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a:extLst>
              <a:ext uri="{FF2B5EF4-FFF2-40B4-BE49-F238E27FC236}">
                <a16:creationId xmlns:a16="http://schemas.microsoft.com/office/drawing/2014/main" id="{39A43A47-5DBE-420C-A8A7-1F14EE2DF41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E9981F30-BBEE-4D2A-946A-CF708C4CB3A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FF2E08-D8A5-487F-AFA5-373545BD549A}"/>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 name="Date Placeholder 2">
            <a:extLst>
              <a:ext uri="{FF2B5EF4-FFF2-40B4-BE49-F238E27FC236}">
                <a16:creationId xmlns:a16="http://schemas.microsoft.com/office/drawing/2014/main" id="{E8F4693E-2534-4842-A684-B91D996A0C42}"/>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0FCDE6DB-F4B2-4E17-8E3C-F6B4593C80B0}" type="datetimeFigureOut">
              <a:rPr lang="en-US"/>
              <a:pPr>
                <a:defRPr/>
              </a:pPr>
              <a:t>3/10/2022</a:t>
            </a:fld>
            <a:endParaRPr lang="en-US"/>
          </a:p>
        </p:txBody>
      </p:sp>
      <p:sp>
        <p:nvSpPr>
          <p:cNvPr id="4" name="Slide Image Placeholder 3">
            <a:extLst>
              <a:ext uri="{FF2B5EF4-FFF2-40B4-BE49-F238E27FC236}">
                <a16:creationId xmlns:a16="http://schemas.microsoft.com/office/drawing/2014/main" id="{6146108C-EBD2-446B-AC0F-FC91C86CF6CE}"/>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9B0DCAF-4571-4B45-8B9C-76B7037E34C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7F72126-A213-4CE2-B941-91E714EEDFC9}"/>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7AD334E8-DA01-464C-9EE2-1BA4480359C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75517C2-9791-4DCF-9C17-1BDCF8D10A3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5B36C292-B382-4B4E-986E-E1AB7AE8D9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962218AF-1235-4FC2-909B-75CC301E20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207CAFFB-55D3-4C89-98DE-666D187A27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B61DB45-1048-415F-B39F-5574019317A3}"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B8A9818-1C64-4975-8D49-29F835B3B4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860E7EF-4BEC-47FB-B440-E90AB59685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0DCFAAA-734E-44CB-AE51-5EB550A1C1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BCC80D3-5799-4C63-8EB0-1E2C4A424D4B}" type="slidenum">
              <a:rPr lang="en-US" altLang="en-US"/>
              <a:pPr/>
              <a:t>10</a:t>
            </a:fld>
            <a:endParaRPr lang="en-US" altLang="en-US"/>
          </a:p>
        </p:txBody>
      </p:sp>
    </p:spTree>
    <p:extLst>
      <p:ext uri="{BB962C8B-B14F-4D97-AF65-F5344CB8AC3E}">
        <p14:creationId xmlns:p14="http://schemas.microsoft.com/office/powerpoint/2010/main" val="348768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B8A9818-1C64-4975-8D49-29F835B3B4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860E7EF-4BEC-47FB-B440-E90AB59685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0DCFAAA-734E-44CB-AE51-5EB550A1C1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BCC80D3-5799-4C63-8EB0-1E2C4A424D4B}" type="slidenum">
              <a:rPr lang="en-US" altLang="en-US"/>
              <a:pPr/>
              <a:t>11</a:t>
            </a:fld>
            <a:endParaRPr lang="en-US" altLang="en-US"/>
          </a:p>
        </p:txBody>
      </p:sp>
    </p:spTree>
    <p:extLst>
      <p:ext uri="{BB962C8B-B14F-4D97-AF65-F5344CB8AC3E}">
        <p14:creationId xmlns:p14="http://schemas.microsoft.com/office/powerpoint/2010/main" val="1520620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B8A9818-1C64-4975-8D49-29F835B3B4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860E7EF-4BEC-47FB-B440-E90AB59685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172" name="Slide Number Placeholder 3">
            <a:extLst>
              <a:ext uri="{FF2B5EF4-FFF2-40B4-BE49-F238E27FC236}">
                <a16:creationId xmlns:a16="http://schemas.microsoft.com/office/drawing/2014/main" id="{30DCFAAA-734E-44CB-AE51-5EB550A1C1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BCC80D3-5799-4C63-8EB0-1E2C4A424D4B}" type="slidenum">
              <a:rPr lang="en-US" altLang="en-US"/>
              <a:pPr/>
              <a:t>12</a:t>
            </a:fld>
            <a:endParaRPr lang="en-US" altLang="en-US"/>
          </a:p>
        </p:txBody>
      </p:sp>
    </p:spTree>
    <p:extLst>
      <p:ext uri="{BB962C8B-B14F-4D97-AF65-F5344CB8AC3E}">
        <p14:creationId xmlns:p14="http://schemas.microsoft.com/office/powerpoint/2010/main" val="3071284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B8A9818-1C64-4975-8D49-29F835B3B4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860E7EF-4BEC-47FB-B440-E90AB59685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0DCFAAA-734E-44CB-AE51-5EB550A1C1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BCC80D3-5799-4C63-8EB0-1E2C4A424D4B}" type="slidenum">
              <a:rPr lang="en-US" altLang="en-US"/>
              <a:pPr/>
              <a:t>13</a:t>
            </a:fld>
            <a:endParaRPr lang="en-US" altLang="en-US"/>
          </a:p>
        </p:txBody>
      </p:sp>
    </p:spTree>
    <p:extLst>
      <p:ext uri="{BB962C8B-B14F-4D97-AF65-F5344CB8AC3E}">
        <p14:creationId xmlns:p14="http://schemas.microsoft.com/office/powerpoint/2010/main" val="2670801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80721A1-41EE-4EDB-9111-A9485531F8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8B61E680-BACF-4A59-9BD5-AD748238C3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A2FB1D58-C3C5-44B4-B12A-911477901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AC2406-69D6-4F05-B4C3-D53C9BF1E9CE}" type="slidenum">
              <a:rPr lang="en-US" altLang="en-US"/>
              <a:pPr/>
              <a:t>14</a:t>
            </a:fld>
            <a:endParaRPr lang="en-US" altLang="en-US"/>
          </a:p>
        </p:txBody>
      </p:sp>
    </p:spTree>
    <p:extLst>
      <p:ext uri="{BB962C8B-B14F-4D97-AF65-F5344CB8AC3E}">
        <p14:creationId xmlns:p14="http://schemas.microsoft.com/office/powerpoint/2010/main" val="2999803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80721A1-41EE-4EDB-9111-A9485531F8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8B61E680-BACF-4A59-9BD5-AD748238C3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A2FB1D58-C3C5-44B4-B12A-911477901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AC2406-69D6-4F05-B4C3-D53C9BF1E9CE}" type="slidenum">
              <a:rPr lang="en-US" altLang="en-US"/>
              <a:pPr/>
              <a:t>15</a:t>
            </a:fld>
            <a:endParaRPr lang="en-US" altLang="en-US"/>
          </a:p>
        </p:txBody>
      </p:sp>
    </p:spTree>
    <p:extLst>
      <p:ext uri="{BB962C8B-B14F-4D97-AF65-F5344CB8AC3E}">
        <p14:creationId xmlns:p14="http://schemas.microsoft.com/office/powerpoint/2010/main" val="2733846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80721A1-41EE-4EDB-9111-A9485531F8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8B61E680-BACF-4A59-9BD5-AD748238C3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A2FB1D58-C3C5-44B4-B12A-911477901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AC2406-69D6-4F05-B4C3-D53C9BF1E9CE}" type="slidenum">
              <a:rPr lang="en-US" altLang="en-US"/>
              <a:pPr/>
              <a:t>16</a:t>
            </a:fld>
            <a:endParaRPr lang="en-US" altLang="en-US"/>
          </a:p>
        </p:txBody>
      </p:sp>
    </p:spTree>
    <p:extLst>
      <p:ext uri="{BB962C8B-B14F-4D97-AF65-F5344CB8AC3E}">
        <p14:creationId xmlns:p14="http://schemas.microsoft.com/office/powerpoint/2010/main" val="2792995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80721A1-41EE-4EDB-9111-A9485531F8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8B61E680-BACF-4A59-9BD5-AD748238C3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A2FB1D58-C3C5-44B4-B12A-911477901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AC2406-69D6-4F05-B4C3-D53C9BF1E9CE}" type="slidenum">
              <a:rPr lang="en-US" altLang="en-US"/>
              <a:pPr/>
              <a:t>17</a:t>
            </a:fld>
            <a:endParaRPr lang="en-US" altLang="en-US"/>
          </a:p>
        </p:txBody>
      </p:sp>
    </p:spTree>
    <p:extLst>
      <p:ext uri="{BB962C8B-B14F-4D97-AF65-F5344CB8AC3E}">
        <p14:creationId xmlns:p14="http://schemas.microsoft.com/office/powerpoint/2010/main" val="3542853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77F6E22-A082-4812-A575-597F0F1433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7A610983-1B26-41CF-B406-B06837A424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08D27CFD-0DC7-4B31-829E-63A4516A82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FB38CE4-A4F7-4BB1-B89C-D11683ABDA12}" type="slidenum">
              <a:rPr lang="en-US" altLang="en-US"/>
              <a:pPr/>
              <a:t>18</a:t>
            </a:fld>
            <a:endParaRPr lang="en-US" altLang="en-US"/>
          </a:p>
        </p:txBody>
      </p:sp>
    </p:spTree>
    <p:extLst>
      <p:ext uri="{BB962C8B-B14F-4D97-AF65-F5344CB8AC3E}">
        <p14:creationId xmlns:p14="http://schemas.microsoft.com/office/powerpoint/2010/main" val="3499136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5B36C292-B382-4B4E-986E-E1AB7AE8D9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962218AF-1235-4FC2-909B-75CC301E20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207CAFFB-55D3-4C89-98DE-666D187A27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B61DB45-1048-415F-B39F-5574019317A3}" type="slidenum">
              <a:rPr lang="en-US" altLang="en-US"/>
              <a:pPr/>
              <a:t>19</a:t>
            </a:fld>
            <a:endParaRPr lang="en-US" altLang="en-US"/>
          </a:p>
        </p:txBody>
      </p:sp>
    </p:spTree>
    <p:extLst>
      <p:ext uri="{BB962C8B-B14F-4D97-AF65-F5344CB8AC3E}">
        <p14:creationId xmlns:p14="http://schemas.microsoft.com/office/powerpoint/2010/main" val="248124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80721A1-41EE-4EDB-9111-A9485531F8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8B61E680-BACF-4A59-9BD5-AD748238C3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A2FB1D58-C3C5-44B4-B12A-911477901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AC2406-69D6-4F05-B4C3-D53C9BF1E9CE}" type="slidenum">
              <a:rPr lang="en-US" altLang="en-US"/>
              <a:pPr/>
              <a:t>2</a:t>
            </a:fld>
            <a:endParaRPr lang="en-US" altLang="en-US"/>
          </a:p>
        </p:txBody>
      </p:sp>
    </p:spTree>
    <p:extLst>
      <p:ext uri="{BB962C8B-B14F-4D97-AF65-F5344CB8AC3E}">
        <p14:creationId xmlns:p14="http://schemas.microsoft.com/office/powerpoint/2010/main" val="1299159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80721A1-41EE-4EDB-9111-A9485531F8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8B61E680-BACF-4A59-9BD5-AD748238C3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A2FB1D58-C3C5-44B4-B12A-911477901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AC2406-69D6-4F05-B4C3-D53C9BF1E9CE}" type="slidenum">
              <a:rPr lang="en-US" altLang="en-US"/>
              <a:pPr/>
              <a:t>3</a:t>
            </a:fld>
            <a:endParaRPr lang="en-US" altLang="en-US"/>
          </a:p>
        </p:txBody>
      </p:sp>
    </p:spTree>
    <p:extLst>
      <p:ext uri="{BB962C8B-B14F-4D97-AF65-F5344CB8AC3E}">
        <p14:creationId xmlns:p14="http://schemas.microsoft.com/office/powerpoint/2010/main" val="114503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80721A1-41EE-4EDB-9111-A9485531F8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8B61E680-BACF-4A59-9BD5-AD748238C3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A2FB1D58-C3C5-44B4-B12A-911477901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AC2406-69D6-4F05-B4C3-D53C9BF1E9CE}" type="slidenum">
              <a:rPr lang="en-US" altLang="en-US"/>
              <a:pPr/>
              <a:t>4</a:t>
            </a:fld>
            <a:endParaRPr lang="en-US" altLang="en-US"/>
          </a:p>
        </p:txBody>
      </p:sp>
    </p:spTree>
    <p:extLst>
      <p:ext uri="{BB962C8B-B14F-4D97-AF65-F5344CB8AC3E}">
        <p14:creationId xmlns:p14="http://schemas.microsoft.com/office/powerpoint/2010/main" val="568752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80721A1-41EE-4EDB-9111-A9485531F8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8B61E680-BACF-4A59-9BD5-AD748238C3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A2FB1D58-C3C5-44B4-B12A-911477901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AC2406-69D6-4F05-B4C3-D53C9BF1E9CE}" type="slidenum">
              <a:rPr lang="en-US" altLang="en-US"/>
              <a:pPr/>
              <a:t>5</a:t>
            </a:fld>
            <a:endParaRPr lang="en-US" altLang="en-US"/>
          </a:p>
        </p:txBody>
      </p:sp>
    </p:spTree>
    <p:extLst>
      <p:ext uri="{BB962C8B-B14F-4D97-AF65-F5344CB8AC3E}">
        <p14:creationId xmlns:p14="http://schemas.microsoft.com/office/powerpoint/2010/main" val="2898885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B8A9818-1C64-4975-8D49-29F835B3B4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860E7EF-4BEC-47FB-B440-E90AB59685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0DCFAAA-734E-44CB-AE51-5EB550A1C1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BCC80D3-5799-4C63-8EB0-1E2C4A424D4B}" type="slidenum">
              <a:rPr lang="en-US" altLang="en-US"/>
              <a:pPr/>
              <a:t>6</a:t>
            </a:fld>
            <a:endParaRPr lang="en-US" altLang="en-US"/>
          </a:p>
        </p:txBody>
      </p:sp>
    </p:spTree>
    <p:extLst>
      <p:ext uri="{BB962C8B-B14F-4D97-AF65-F5344CB8AC3E}">
        <p14:creationId xmlns:p14="http://schemas.microsoft.com/office/powerpoint/2010/main" val="16478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B8A9818-1C64-4975-8D49-29F835B3B4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860E7EF-4BEC-47FB-B440-E90AB59685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0DCFAAA-734E-44CB-AE51-5EB550A1C1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BCC80D3-5799-4C63-8EB0-1E2C4A424D4B}" type="slidenum">
              <a:rPr lang="en-US" altLang="en-US"/>
              <a:pPr/>
              <a:t>7</a:t>
            </a:fld>
            <a:endParaRPr lang="en-US" altLang="en-US"/>
          </a:p>
        </p:txBody>
      </p:sp>
    </p:spTree>
    <p:extLst>
      <p:ext uri="{BB962C8B-B14F-4D97-AF65-F5344CB8AC3E}">
        <p14:creationId xmlns:p14="http://schemas.microsoft.com/office/powerpoint/2010/main" val="671228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B8A9818-1C64-4975-8D49-29F835B3B4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860E7EF-4BEC-47FB-B440-E90AB59685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0DCFAAA-734E-44CB-AE51-5EB550A1C1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BCC80D3-5799-4C63-8EB0-1E2C4A424D4B}" type="slidenum">
              <a:rPr lang="en-US" altLang="en-US"/>
              <a:pPr/>
              <a:t>8</a:t>
            </a:fld>
            <a:endParaRPr lang="en-US" altLang="en-US"/>
          </a:p>
        </p:txBody>
      </p:sp>
    </p:spTree>
    <p:extLst>
      <p:ext uri="{BB962C8B-B14F-4D97-AF65-F5344CB8AC3E}">
        <p14:creationId xmlns:p14="http://schemas.microsoft.com/office/powerpoint/2010/main" val="1414625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B8A9818-1C64-4975-8D49-29F835B3B4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860E7EF-4BEC-47FB-B440-E90AB59685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0DCFAAA-734E-44CB-AE51-5EB550A1C1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BCC80D3-5799-4C63-8EB0-1E2C4A424D4B}" type="slidenum">
              <a:rPr lang="en-US" altLang="en-US"/>
              <a:pPr/>
              <a:t>9</a:t>
            </a:fld>
            <a:endParaRPr lang="en-US" altLang="en-US"/>
          </a:p>
        </p:txBody>
      </p:sp>
    </p:spTree>
    <p:extLst>
      <p:ext uri="{BB962C8B-B14F-4D97-AF65-F5344CB8AC3E}">
        <p14:creationId xmlns:p14="http://schemas.microsoft.com/office/powerpoint/2010/main" val="167085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3D2BCE0-6FBF-4629-B2AC-2FCE1A471486}"/>
              </a:ext>
            </a:extLst>
          </p:cNvPr>
          <p:cNvSpPr>
            <a:spLocks noGrp="1"/>
          </p:cNvSpPr>
          <p:nvPr>
            <p:ph type="dt" sz="half" idx="10"/>
          </p:nvPr>
        </p:nvSpPr>
        <p:spPr/>
        <p:txBody>
          <a:bodyPr/>
          <a:lstStyle>
            <a:lvl1pPr>
              <a:defRPr/>
            </a:lvl1pPr>
          </a:lstStyle>
          <a:p>
            <a:pPr>
              <a:defRPr/>
            </a:pPr>
            <a:fld id="{46797177-142E-406E-B3BD-3747BFC71F9F}" type="datetimeFigureOut">
              <a:rPr lang="en-US"/>
              <a:pPr>
                <a:defRPr/>
              </a:pPr>
              <a:t>3/10/2022</a:t>
            </a:fld>
            <a:endParaRPr lang="en-US"/>
          </a:p>
        </p:txBody>
      </p:sp>
      <p:sp>
        <p:nvSpPr>
          <p:cNvPr id="5" name="Footer Placeholder 4">
            <a:extLst>
              <a:ext uri="{FF2B5EF4-FFF2-40B4-BE49-F238E27FC236}">
                <a16:creationId xmlns:a16="http://schemas.microsoft.com/office/drawing/2014/main" id="{AFCC0C2C-26BA-4856-9098-E1ADE02CBA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1F0BA7-1B90-40E1-BFBC-1F871F8E635F}"/>
              </a:ext>
            </a:extLst>
          </p:cNvPr>
          <p:cNvSpPr>
            <a:spLocks noGrp="1"/>
          </p:cNvSpPr>
          <p:nvPr>
            <p:ph type="sldNum" sz="quarter" idx="12"/>
          </p:nvPr>
        </p:nvSpPr>
        <p:spPr/>
        <p:txBody>
          <a:bodyPr/>
          <a:lstStyle>
            <a:lvl1pPr>
              <a:defRPr/>
            </a:lvl1pPr>
          </a:lstStyle>
          <a:p>
            <a:pPr>
              <a:defRPr/>
            </a:pPr>
            <a:fld id="{ECDAB5CE-724E-4911-91E3-84CCF0750249}" type="slidenum">
              <a:rPr lang="en-US" altLang="en-US"/>
              <a:pPr>
                <a:defRPr/>
              </a:pPr>
              <a:t>‹#›</a:t>
            </a:fld>
            <a:endParaRPr lang="en-US" altLang="en-US"/>
          </a:p>
        </p:txBody>
      </p:sp>
    </p:spTree>
    <p:extLst>
      <p:ext uri="{BB962C8B-B14F-4D97-AF65-F5344CB8AC3E}">
        <p14:creationId xmlns:p14="http://schemas.microsoft.com/office/powerpoint/2010/main" val="2897416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2E9C6AB-C1A4-4BB3-8D8E-3B2B8047A849}"/>
              </a:ext>
            </a:extLst>
          </p:cNvPr>
          <p:cNvSpPr>
            <a:spLocks noGrp="1"/>
          </p:cNvSpPr>
          <p:nvPr>
            <p:ph type="dt" sz="half" idx="10"/>
          </p:nvPr>
        </p:nvSpPr>
        <p:spPr/>
        <p:txBody>
          <a:bodyPr/>
          <a:lstStyle>
            <a:lvl1pPr>
              <a:defRPr/>
            </a:lvl1pPr>
          </a:lstStyle>
          <a:p>
            <a:pPr>
              <a:defRPr/>
            </a:pPr>
            <a:fld id="{2E5768AD-0C80-4C24-B0A7-55647E0E16ED}" type="datetimeFigureOut">
              <a:rPr lang="en-US"/>
              <a:pPr>
                <a:defRPr/>
              </a:pPr>
              <a:t>3/10/2022</a:t>
            </a:fld>
            <a:endParaRPr lang="en-US"/>
          </a:p>
        </p:txBody>
      </p:sp>
      <p:sp>
        <p:nvSpPr>
          <p:cNvPr id="5" name="Footer Placeholder 4">
            <a:extLst>
              <a:ext uri="{FF2B5EF4-FFF2-40B4-BE49-F238E27FC236}">
                <a16:creationId xmlns:a16="http://schemas.microsoft.com/office/drawing/2014/main" id="{34A59B34-CD64-4A20-BC14-4BA5265D6F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39D731-8B67-4CC8-81E2-12D29EA9A0FC}"/>
              </a:ext>
            </a:extLst>
          </p:cNvPr>
          <p:cNvSpPr>
            <a:spLocks noGrp="1"/>
          </p:cNvSpPr>
          <p:nvPr>
            <p:ph type="sldNum" sz="quarter" idx="12"/>
          </p:nvPr>
        </p:nvSpPr>
        <p:spPr/>
        <p:txBody>
          <a:bodyPr/>
          <a:lstStyle>
            <a:lvl1pPr>
              <a:defRPr/>
            </a:lvl1pPr>
          </a:lstStyle>
          <a:p>
            <a:pPr>
              <a:defRPr/>
            </a:pPr>
            <a:fld id="{2D6B31F1-9B2D-4A8C-B33A-9F536EFE0E53}" type="slidenum">
              <a:rPr lang="en-US" altLang="en-US"/>
              <a:pPr>
                <a:defRPr/>
              </a:pPr>
              <a:t>‹#›</a:t>
            </a:fld>
            <a:endParaRPr lang="en-US" altLang="en-US"/>
          </a:p>
        </p:txBody>
      </p:sp>
    </p:spTree>
    <p:extLst>
      <p:ext uri="{BB962C8B-B14F-4D97-AF65-F5344CB8AC3E}">
        <p14:creationId xmlns:p14="http://schemas.microsoft.com/office/powerpoint/2010/main" val="222537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287E16-1082-4713-BE31-86FD9A41462B}"/>
              </a:ext>
            </a:extLst>
          </p:cNvPr>
          <p:cNvSpPr>
            <a:spLocks noGrp="1"/>
          </p:cNvSpPr>
          <p:nvPr>
            <p:ph type="dt" sz="half" idx="10"/>
          </p:nvPr>
        </p:nvSpPr>
        <p:spPr/>
        <p:txBody>
          <a:bodyPr/>
          <a:lstStyle>
            <a:lvl1pPr>
              <a:defRPr/>
            </a:lvl1pPr>
          </a:lstStyle>
          <a:p>
            <a:pPr>
              <a:defRPr/>
            </a:pPr>
            <a:fld id="{67EC471D-6E77-498F-B192-9E674BBA9832}" type="datetimeFigureOut">
              <a:rPr lang="en-US"/>
              <a:pPr>
                <a:defRPr/>
              </a:pPr>
              <a:t>3/10/2022</a:t>
            </a:fld>
            <a:endParaRPr lang="en-US"/>
          </a:p>
        </p:txBody>
      </p:sp>
      <p:sp>
        <p:nvSpPr>
          <p:cNvPr id="5" name="Footer Placeholder 4">
            <a:extLst>
              <a:ext uri="{FF2B5EF4-FFF2-40B4-BE49-F238E27FC236}">
                <a16:creationId xmlns:a16="http://schemas.microsoft.com/office/drawing/2014/main" id="{FE5499A4-9DF4-436F-8299-BFF76E8232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7E70F4-A4AD-4301-B5EB-DE34B7AE397D}"/>
              </a:ext>
            </a:extLst>
          </p:cNvPr>
          <p:cNvSpPr>
            <a:spLocks noGrp="1"/>
          </p:cNvSpPr>
          <p:nvPr>
            <p:ph type="sldNum" sz="quarter" idx="12"/>
          </p:nvPr>
        </p:nvSpPr>
        <p:spPr/>
        <p:txBody>
          <a:bodyPr/>
          <a:lstStyle>
            <a:lvl1pPr>
              <a:defRPr/>
            </a:lvl1pPr>
          </a:lstStyle>
          <a:p>
            <a:pPr>
              <a:defRPr/>
            </a:pPr>
            <a:fld id="{2C6AB370-3F6A-4544-98D5-49D1137AA58C}" type="slidenum">
              <a:rPr lang="en-US" altLang="en-US"/>
              <a:pPr>
                <a:defRPr/>
              </a:pPr>
              <a:t>‹#›</a:t>
            </a:fld>
            <a:endParaRPr lang="en-US" altLang="en-US"/>
          </a:p>
        </p:txBody>
      </p:sp>
    </p:spTree>
    <p:extLst>
      <p:ext uri="{BB962C8B-B14F-4D97-AF65-F5344CB8AC3E}">
        <p14:creationId xmlns:p14="http://schemas.microsoft.com/office/powerpoint/2010/main" val="3143087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00800"/>
            <a:ext cx="7886700" cy="1325563"/>
          </a:xfrm>
        </p:spPr>
        <p:txBody>
          <a:bodyPr>
            <a:noAutofit/>
          </a:bodyPr>
          <a:lstStyle>
            <a:lvl1pPr>
              <a:defRPr sz="3600"/>
            </a:lvl1pPr>
          </a:lstStyle>
          <a:p>
            <a:r>
              <a:rPr lang="en-GB" dirty="0"/>
              <a:t>Click to edit Master title style</a:t>
            </a:r>
            <a:endParaRPr lang="en-US" dirty="0"/>
          </a:p>
        </p:txBody>
      </p:sp>
      <p:sp>
        <p:nvSpPr>
          <p:cNvPr id="5" name="Text Placeholder 4"/>
          <p:cNvSpPr>
            <a:spLocks noGrp="1"/>
          </p:cNvSpPr>
          <p:nvPr>
            <p:ph type="body" sz="quarter" idx="10"/>
          </p:nvPr>
        </p:nvSpPr>
        <p:spPr>
          <a:xfrm>
            <a:off x="630000" y="1509162"/>
            <a:ext cx="7892563" cy="504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7172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767396-6A8F-4BB9-A850-D052F1D8F9EF}"/>
              </a:ext>
            </a:extLst>
          </p:cNvPr>
          <p:cNvSpPr>
            <a:spLocks noGrp="1"/>
          </p:cNvSpPr>
          <p:nvPr>
            <p:ph type="dt" sz="half" idx="10"/>
          </p:nvPr>
        </p:nvSpPr>
        <p:spPr/>
        <p:txBody>
          <a:bodyPr/>
          <a:lstStyle>
            <a:lvl1pPr>
              <a:defRPr/>
            </a:lvl1pPr>
          </a:lstStyle>
          <a:p>
            <a:pPr>
              <a:defRPr/>
            </a:pPr>
            <a:fld id="{51D36F38-674D-43C9-AB1C-55D12B7443DF}" type="datetimeFigureOut">
              <a:rPr lang="en-US"/>
              <a:pPr>
                <a:defRPr/>
              </a:pPr>
              <a:t>3/10/2022</a:t>
            </a:fld>
            <a:endParaRPr lang="en-US"/>
          </a:p>
        </p:txBody>
      </p:sp>
      <p:sp>
        <p:nvSpPr>
          <p:cNvPr id="5" name="Footer Placeholder 4">
            <a:extLst>
              <a:ext uri="{FF2B5EF4-FFF2-40B4-BE49-F238E27FC236}">
                <a16:creationId xmlns:a16="http://schemas.microsoft.com/office/drawing/2014/main" id="{31590A00-EFAA-4FD3-AB59-DBB84FEA37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DE0BCB-9CFA-4C91-803A-B89425A7BD0D}"/>
              </a:ext>
            </a:extLst>
          </p:cNvPr>
          <p:cNvSpPr>
            <a:spLocks noGrp="1"/>
          </p:cNvSpPr>
          <p:nvPr>
            <p:ph type="sldNum" sz="quarter" idx="12"/>
          </p:nvPr>
        </p:nvSpPr>
        <p:spPr/>
        <p:txBody>
          <a:bodyPr/>
          <a:lstStyle>
            <a:lvl1pPr>
              <a:defRPr/>
            </a:lvl1pPr>
          </a:lstStyle>
          <a:p>
            <a:pPr>
              <a:defRPr/>
            </a:pPr>
            <a:fld id="{5BEC80DA-257F-4253-951D-EF0E99FA09A0}" type="slidenum">
              <a:rPr lang="en-US" altLang="en-US"/>
              <a:pPr>
                <a:defRPr/>
              </a:pPr>
              <a:t>‹#›</a:t>
            </a:fld>
            <a:endParaRPr lang="en-US" altLang="en-US"/>
          </a:p>
        </p:txBody>
      </p:sp>
    </p:spTree>
    <p:extLst>
      <p:ext uri="{BB962C8B-B14F-4D97-AF65-F5344CB8AC3E}">
        <p14:creationId xmlns:p14="http://schemas.microsoft.com/office/powerpoint/2010/main" val="118757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6891F2-3878-4FBB-9CB7-8FE32B33C02F}"/>
              </a:ext>
            </a:extLst>
          </p:cNvPr>
          <p:cNvSpPr>
            <a:spLocks noGrp="1"/>
          </p:cNvSpPr>
          <p:nvPr>
            <p:ph type="dt" sz="half" idx="10"/>
          </p:nvPr>
        </p:nvSpPr>
        <p:spPr/>
        <p:txBody>
          <a:bodyPr/>
          <a:lstStyle>
            <a:lvl1pPr>
              <a:defRPr/>
            </a:lvl1pPr>
          </a:lstStyle>
          <a:p>
            <a:pPr>
              <a:defRPr/>
            </a:pPr>
            <a:fld id="{B50E732E-4EE9-48D4-988B-13CFD14F4017}" type="datetimeFigureOut">
              <a:rPr lang="en-US"/>
              <a:pPr>
                <a:defRPr/>
              </a:pPr>
              <a:t>3/10/2022</a:t>
            </a:fld>
            <a:endParaRPr lang="en-US"/>
          </a:p>
        </p:txBody>
      </p:sp>
      <p:sp>
        <p:nvSpPr>
          <p:cNvPr id="5" name="Footer Placeholder 4">
            <a:extLst>
              <a:ext uri="{FF2B5EF4-FFF2-40B4-BE49-F238E27FC236}">
                <a16:creationId xmlns:a16="http://schemas.microsoft.com/office/drawing/2014/main" id="{BB3F64CA-C817-4061-95BD-1D02AC8A41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68291D-39C8-4549-911E-99C58312EEAC}"/>
              </a:ext>
            </a:extLst>
          </p:cNvPr>
          <p:cNvSpPr>
            <a:spLocks noGrp="1"/>
          </p:cNvSpPr>
          <p:nvPr>
            <p:ph type="sldNum" sz="quarter" idx="12"/>
          </p:nvPr>
        </p:nvSpPr>
        <p:spPr/>
        <p:txBody>
          <a:bodyPr/>
          <a:lstStyle>
            <a:lvl1pPr>
              <a:defRPr/>
            </a:lvl1pPr>
          </a:lstStyle>
          <a:p>
            <a:pPr>
              <a:defRPr/>
            </a:pPr>
            <a:fld id="{4B8DF8E3-0663-457A-B38E-81A3548F4F91}" type="slidenum">
              <a:rPr lang="en-US" altLang="en-US"/>
              <a:pPr>
                <a:defRPr/>
              </a:pPr>
              <a:t>‹#›</a:t>
            </a:fld>
            <a:endParaRPr lang="en-US" altLang="en-US"/>
          </a:p>
        </p:txBody>
      </p:sp>
    </p:spTree>
    <p:extLst>
      <p:ext uri="{BB962C8B-B14F-4D97-AF65-F5344CB8AC3E}">
        <p14:creationId xmlns:p14="http://schemas.microsoft.com/office/powerpoint/2010/main" val="252767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A1F7E61-C015-497A-BAAF-5619153D1D1F}"/>
              </a:ext>
            </a:extLst>
          </p:cNvPr>
          <p:cNvSpPr>
            <a:spLocks noGrp="1"/>
          </p:cNvSpPr>
          <p:nvPr>
            <p:ph type="dt" sz="half" idx="10"/>
          </p:nvPr>
        </p:nvSpPr>
        <p:spPr/>
        <p:txBody>
          <a:bodyPr/>
          <a:lstStyle>
            <a:lvl1pPr>
              <a:defRPr/>
            </a:lvl1pPr>
          </a:lstStyle>
          <a:p>
            <a:pPr>
              <a:defRPr/>
            </a:pPr>
            <a:fld id="{2DE1613B-75A6-45D7-B3AE-E71A7A2425AB}" type="datetimeFigureOut">
              <a:rPr lang="en-US"/>
              <a:pPr>
                <a:defRPr/>
              </a:pPr>
              <a:t>3/10/2022</a:t>
            </a:fld>
            <a:endParaRPr lang="en-US"/>
          </a:p>
        </p:txBody>
      </p:sp>
      <p:sp>
        <p:nvSpPr>
          <p:cNvPr id="6" name="Footer Placeholder 4">
            <a:extLst>
              <a:ext uri="{FF2B5EF4-FFF2-40B4-BE49-F238E27FC236}">
                <a16:creationId xmlns:a16="http://schemas.microsoft.com/office/drawing/2014/main" id="{19216696-1944-469D-9027-81721892EB6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0C9A6D-0753-4EBC-908E-E6633ECA2E67}"/>
              </a:ext>
            </a:extLst>
          </p:cNvPr>
          <p:cNvSpPr>
            <a:spLocks noGrp="1"/>
          </p:cNvSpPr>
          <p:nvPr>
            <p:ph type="sldNum" sz="quarter" idx="12"/>
          </p:nvPr>
        </p:nvSpPr>
        <p:spPr/>
        <p:txBody>
          <a:bodyPr/>
          <a:lstStyle>
            <a:lvl1pPr>
              <a:defRPr/>
            </a:lvl1pPr>
          </a:lstStyle>
          <a:p>
            <a:pPr>
              <a:defRPr/>
            </a:pPr>
            <a:fld id="{5C7A5959-BEDD-4FCA-9C9A-441CCC725B9B}" type="slidenum">
              <a:rPr lang="en-US" altLang="en-US"/>
              <a:pPr>
                <a:defRPr/>
              </a:pPr>
              <a:t>‹#›</a:t>
            </a:fld>
            <a:endParaRPr lang="en-US" altLang="en-US"/>
          </a:p>
        </p:txBody>
      </p:sp>
    </p:spTree>
    <p:extLst>
      <p:ext uri="{BB962C8B-B14F-4D97-AF65-F5344CB8AC3E}">
        <p14:creationId xmlns:p14="http://schemas.microsoft.com/office/powerpoint/2010/main" val="3900255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6404BF90-588B-4167-A5B7-2FB12739E195}"/>
              </a:ext>
            </a:extLst>
          </p:cNvPr>
          <p:cNvSpPr>
            <a:spLocks noGrp="1"/>
          </p:cNvSpPr>
          <p:nvPr>
            <p:ph type="dt" sz="half" idx="10"/>
          </p:nvPr>
        </p:nvSpPr>
        <p:spPr/>
        <p:txBody>
          <a:bodyPr/>
          <a:lstStyle>
            <a:lvl1pPr>
              <a:defRPr/>
            </a:lvl1pPr>
          </a:lstStyle>
          <a:p>
            <a:pPr>
              <a:defRPr/>
            </a:pPr>
            <a:fld id="{D3665FF6-01DB-4777-8091-F6871A4929C0}" type="datetimeFigureOut">
              <a:rPr lang="en-US"/>
              <a:pPr>
                <a:defRPr/>
              </a:pPr>
              <a:t>3/10/2022</a:t>
            </a:fld>
            <a:endParaRPr lang="en-US"/>
          </a:p>
        </p:txBody>
      </p:sp>
      <p:sp>
        <p:nvSpPr>
          <p:cNvPr id="8" name="Footer Placeholder 4">
            <a:extLst>
              <a:ext uri="{FF2B5EF4-FFF2-40B4-BE49-F238E27FC236}">
                <a16:creationId xmlns:a16="http://schemas.microsoft.com/office/drawing/2014/main" id="{D9E855E1-25B4-4335-A877-C9290AF6BAC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90A2BD8-B651-4436-8EA2-2F7B99FFC5BD}"/>
              </a:ext>
            </a:extLst>
          </p:cNvPr>
          <p:cNvSpPr>
            <a:spLocks noGrp="1"/>
          </p:cNvSpPr>
          <p:nvPr>
            <p:ph type="sldNum" sz="quarter" idx="12"/>
          </p:nvPr>
        </p:nvSpPr>
        <p:spPr/>
        <p:txBody>
          <a:bodyPr/>
          <a:lstStyle>
            <a:lvl1pPr>
              <a:defRPr/>
            </a:lvl1pPr>
          </a:lstStyle>
          <a:p>
            <a:pPr>
              <a:defRPr/>
            </a:pPr>
            <a:fld id="{1C4283FC-441E-4501-8069-49ED880B4ED8}" type="slidenum">
              <a:rPr lang="en-US" altLang="en-US"/>
              <a:pPr>
                <a:defRPr/>
              </a:pPr>
              <a:t>‹#›</a:t>
            </a:fld>
            <a:endParaRPr lang="en-US" altLang="en-US"/>
          </a:p>
        </p:txBody>
      </p:sp>
    </p:spTree>
    <p:extLst>
      <p:ext uri="{BB962C8B-B14F-4D97-AF65-F5344CB8AC3E}">
        <p14:creationId xmlns:p14="http://schemas.microsoft.com/office/powerpoint/2010/main" val="2018788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D3BD69D-70B6-415E-A12C-C5443CEB9ADB}"/>
              </a:ext>
            </a:extLst>
          </p:cNvPr>
          <p:cNvSpPr>
            <a:spLocks noGrp="1"/>
          </p:cNvSpPr>
          <p:nvPr>
            <p:ph type="dt" sz="half" idx="10"/>
          </p:nvPr>
        </p:nvSpPr>
        <p:spPr/>
        <p:txBody>
          <a:bodyPr/>
          <a:lstStyle>
            <a:lvl1pPr>
              <a:defRPr/>
            </a:lvl1pPr>
          </a:lstStyle>
          <a:p>
            <a:pPr>
              <a:defRPr/>
            </a:pPr>
            <a:fld id="{430C5A2F-6CA4-4FDB-BEF6-88D4CEF93E43}" type="datetimeFigureOut">
              <a:rPr lang="en-US"/>
              <a:pPr>
                <a:defRPr/>
              </a:pPr>
              <a:t>3/10/2022</a:t>
            </a:fld>
            <a:endParaRPr lang="en-US"/>
          </a:p>
        </p:txBody>
      </p:sp>
      <p:sp>
        <p:nvSpPr>
          <p:cNvPr id="4" name="Footer Placeholder 4">
            <a:extLst>
              <a:ext uri="{FF2B5EF4-FFF2-40B4-BE49-F238E27FC236}">
                <a16:creationId xmlns:a16="http://schemas.microsoft.com/office/drawing/2014/main" id="{9B592230-5803-42BD-B27B-8076CD7ACD7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C4CA8F8-3499-4521-BB20-5F0ABAB0E0CB}"/>
              </a:ext>
            </a:extLst>
          </p:cNvPr>
          <p:cNvSpPr>
            <a:spLocks noGrp="1"/>
          </p:cNvSpPr>
          <p:nvPr>
            <p:ph type="sldNum" sz="quarter" idx="12"/>
          </p:nvPr>
        </p:nvSpPr>
        <p:spPr/>
        <p:txBody>
          <a:bodyPr/>
          <a:lstStyle>
            <a:lvl1pPr>
              <a:defRPr/>
            </a:lvl1pPr>
          </a:lstStyle>
          <a:p>
            <a:pPr>
              <a:defRPr/>
            </a:pPr>
            <a:fld id="{76110D41-875B-49DA-B21B-0F87B067915A}" type="slidenum">
              <a:rPr lang="en-US" altLang="en-US"/>
              <a:pPr>
                <a:defRPr/>
              </a:pPr>
              <a:t>‹#›</a:t>
            </a:fld>
            <a:endParaRPr lang="en-US" altLang="en-US"/>
          </a:p>
        </p:txBody>
      </p:sp>
    </p:spTree>
    <p:extLst>
      <p:ext uri="{BB962C8B-B14F-4D97-AF65-F5344CB8AC3E}">
        <p14:creationId xmlns:p14="http://schemas.microsoft.com/office/powerpoint/2010/main" val="821666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9121107-5BB9-44C6-90BB-73C31DFCF14D}"/>
              </a:ext>
            </a:extLst>
          </p:cNvPr>
          <p:cNvSpPr>
            <a:spLocks noGrp="1"/>
          </p:cNvSpPr>
          <p:nvPr>
            <p:ph type="dt" sz="half" idx="10"/>
          </p:nvPr>
        </p:nvSpPr>
        <p:spPr/>
        <p:txBody>
          <a:bodyPr/>
          <a:lstStyle>
            <a:lvl1pPr>
              <a:defRPr/>
            </a:lvl1pPr>
          </a:lstStyle>
          <a:p>
            <a:pPr>
              <a:defRPr/>
            </a:pPr>
            <a:fld id="{1BDC3E1C-0010-4298-BE85-6B13DC7EAC3B}" type="datetimeFigureOut">
              <a:rPr lang="en-US"/>
              <a:pPr>
                <a:defRPr/>
              </a:pPr>
              <a:t>3/10/2022</a:t>
            </a:fld>
            <a:endParaRPr lang="en-US"/>
          </a:p>
        </p:txBody>
      </p:sp>
      <p:sp>
        <p:nvSpPr>
          <p:cNvPr id="3" name="Footer Placeholder 4">
            <a:extLst>
              <a:ext uri="{FF2B5EF4-FFF2-40B4-BE49-F238E27FC236}">
                <a16:creationId xmlns:a16="http://schemas.microsoft.com/office/drawing/2014/main" id="{08A3F16F-AC09-4EA8-A600-77E3308800D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828C202-CA9E-4D5D-A6A1-26D625B3069B}"/>
              </a:ext>
            </a:extLst>
          </p:cNvPr>
          <p:cNvSpPr>
            <a:spLocks noGrp="1"/>
          </p:cNvSpPr>
          <p:nvPr>
            <p:ph type="sldNum" sz="quarter" idx="12"/>
          </p:nvPr>
        </p:nvSpPr>
        <p:spPr/>
        <p:txBody>
          <a:bodyPr/>
          <a:lstStyle>
            <a:lvl1pPr>
              <a:defRPr/>
            </a:lvl1pPr>
          </a:lstStyle>
          <a:p>
            <a:pPr>
              <a:defRPr/>
            </a:pPr>
            <a:fld id="{0CAC9A54-C517-47DC-B1AD-BBE43DEF48C0}" type="slidenum">
              <a:rPr lang="en-US" altLang="en-US"/>
              <a:pPr>
                <a:defRPr/>
              </a:pPr>
              <a:t>‹#›</a:t>
            </a:fld>
            <a:endParaRPr lang="en-US" altLang="en-US"/>
          </a:p>
        </p:txBody>
      </p:sp>
    </p:spTree>
    <p:extLst>
      <p:ext uri="{BB962C8B-B14F-4D97-AF65-F5344CB8AC3E}">
        <p14:creationId xmlns:p14="http://schemas.microsoft.com/office/powerpoint/2010/main" val="269520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E46AC52-CF04-4CB7-9D32-3A1DCC5E43BD}"/>
              </a:ext>
            </a:extLst>
          </p:cNvPr>
          <p:cNvSpPr>
            <a:spLocks noGrp="1"/>
          </p:cNvSpPr>
          <p:nvPr>
            <p:ph type="dt" sz="half" idx="10"/>
          </p:nvPr>
        </p:nvSpPr>
        <p:spPr/>
        <p:txBody>
          <a:bodyPr/>
          <a:lstStyle>
            <a:lvl1pPr>
              <a:defRPr/>
            </a:lvl1pPr>
          </a:lstStyle>
          <a:p>
            <a:pPr>
              <a:defRPr/>
            </a:pPr>
            <a:fld id="{F0022092-4E46-42F1-8CEF-06260150F148}" type="datetimeFigureOut">
              <a:rPr lang="en-US"/>
              <a:pPr>
                <a:defRPr/>
              </a:pPr>
              <a:t>3/10/2022</a:t>
            </a:fld>
            <a:endParaRPr lang="en-US"/>
          </a:p>
        </p:txBody>
      </p:sp>
      <p:sp>
        <p:nvSpPr>
          <p:cNvPr id="6" name="Footer Placeholder 4">
            <a:extLst>
              <a:ext uri="{FF2B5EF4-FFF2-40B4-BE49-F238E27FC236}">
                <a16:creationId xmlns:a16="http://schemas.microsoft.com/office/drawing/2014/main" id="{D4242DAA-4EF7-4791-9C3B-BAD5E0C93C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3327723-2962-4A5F-A76C-35E77F8138BC}"/>
              </a:ext>
            </a:extLst>
          </p:cNvPr>
          <p:cNvSpPr>
            <a:spLocks noGrp="1"/>
          </p:cNvSpPr>
          <p:nvPr>
            <p:ph type="sldNum" sz="quarter" idx="12"/>
          </p:nvPr>
        </p:nvSpPr>
        <p:spPr/>
        <p:txBody>
          <a:bodyPr/>
          <a:lstStyle>
            <a:lvl1pPr>
              <a:defRPr/>
            </a:lvl1pPr>
          </a:lstStyle>
          <a:p>
            <a:pPr>
              <a:defRPr/>
            </a:pPr>
            <a:fld id="{309859A2-5869-4833-B5B9-7D2604144309}" type="slidenum">
              <a:rPr lang="en-US" altLang="en-US"/>
              <a:pPr>
                <a:defRPr/>
              </a:pPr>
              <a:t>‹#›</a:t>
            </a:fld>
            <a:endParaRPr lang="en-US" altLang="en-US"/>
          </a:p>
        </p:txBody>
      </p:sp>
    </p:spTree>
    <p:extLst>
      <p:ext uri="{BB962C8B-B14F-4D97-AF65-F5344CB8AC3E}">
        <p14:creationId xmlns:p14="http://schemas.microsoft.com/office/powerpoint/2010/main" val="5611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148C2AB-B60F-428A-94ED-54A8B6A7CC17}"/>
              </a:ext>
            </a:extLst>
          </p:cNvPr>
          <p:cNvSpPr>
            <a:spLocks noGrp="1"/>
          </p:cNvSpPr>
          <p:nvPr>
            <p:ph type="dt" sz="half" idx="10"/>
          </p:nvPr>
        </p:nvSpPr>
        <p:spPr/>
        <p:txBody>
          <a:bodyPr/>
          <a:lstStyle>
            <a:lvl1pPr>
              <a:defRPr/>
            </a:lvl1pPr>
          </a:lstStyle>
          <a:p>
            <a:pPr>
              <a:defRPr/>
            </a:pPr>
            <a:fld id="{6D34E606-E691-4DB9-A0C0-5BDCF5658D43}" type="datetimeFigureOut">
              <a:rPr lang="en-US"/>
              <a:pPr>
                <a:defRPr/>
              </a:pPr>
              <a:t>3/10/2022</a:t>
            </a:fld>
            <a:endParaRPr lang="en-US"/>
          </a:p>
        </p:txBody>
      </p:sp>
      <p:sp>
        <p:nvSpPr>
          <p:cNvPr id="6" name="Footer Placeholder 4">
            <a:extLst>
              <a:ext uri="{FF2B5EF4-FFF2-40B4-BE49-F238E27FC236}">
                <a16:creationId xmlns:a16="http://schemas.microsoft.com/office/drawing/2014/main" id="{1E4034ED-B94D-4458-852C-C7A1B1F064B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E20E657-CF33-429F-8A81-399392E65555}"/>
              </a:ext>
            </a:extLst>
          </p:cNvPr>
          <p:cNvSpPr>
            <a:spLocks noGrp="1"/>
          </p:cNvSpPr>
          <p:nvPr>
            <p:ph type="sldNum" sz="quarter" idx="12"/>
          </p:nvPr>
        </p:nvSpPr>
        <p:spPr/>
        <p:txBody>
          <a:bodyPr/>
          <a:lstStyle>
            <a:lvl1pPr>
              <a:defRPr/>
            </a:lvl1pPr>
          </a:lstStyle>
          <a:p>
            <a:pPr>
              <a:defRPr/>
            </a:pPr>
            <a:fld id="{15395EA2-8FDB-417F-AB84-43C53507310D}" type="slidenum">
              <a:rPr lang="en-US" altLang="en-US"/>
              <a:pPr>
                <a:defRPr/>
              </a:pPr>
              <a:t>‹#›</a:t>
            </a:fld>
            <a:endParaRPr lang="en-US" altLang="en-US"/>
          </a:p>
        </p:txBody>
      </p:sp>
    </p:spTree>
    <p:extLst>
      <p:ext uri="{BB962C8B-B14F-4D97-AF65-F5344CB8AC3E}">
        <p14:creationId xmlns:p14="http://schemas.microsoft.com/office/powerpoint/2010/main" val="1046500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CB35863-97CB-4AF9-8AC8-601DEF8A220B}"/>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978E90-F4AA-46BF-AC3F-05FF3F5E713A}"/>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B8879A6-1547-466B-B843-8E9F63336955}"/>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03BF1269-2064-411D-8095-950B19022E9E}" type="datetimeFigureOut">
              <a:rPr lang="en-US"/>
              <a:pPr>
                <a:defRPr/>
              </a:pPr>
              <a:t>3/10/2022</a:t>
            </a:fld>
            <a:endParaRPr lang="en-US"/>
          </a:p>
        </p:txBody>
      </p:sp>
      <p:sp>
        <p:nvSpPr>
          <p:cNvPr id="5" name="Footer Placeholder 4">
            <a:extLst>
              <a:ext uri="{FF2B5EF4-FFF2-40B4-BE49-F238E27FC236}">
                <a16:creationId xmlns:a16="http://schemas.microsoft.com/office/drawing/2014/main" id="{D645963A-4B36-4A8E-B6C3-8013763B684C}"/>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id="{C0F885E1-CA01-4D2D-AB34-6BF1ECFB7305}"/>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47F46C44-C81E-4DF7-8153-D89872FC85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jpeg"/><Relationship Id="rId3" Type="http://schemas.openxmlformats.org/officeDocument/2006/relationships/image" Target="../media/image3.png"/><Relationship Id="rId7" Type="http://schemas.openxmlformats.org/officeDocument/2006/relationships/image" Target="../media/image14.emf"/><Relationship Id="rId12"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3.jpeg"/><Relationship Id="rId11" Type="http://schemas.openxmlformats.org/officeDocument/2006/relationships/image" Target="../media/image18.emf"/><Relationship Id="rId5" Type="http://schemas.openxmlformats.org/officeDocument/2006/relationships/image" Target="../media/image12.jp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emf"/></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3.png"/><Relationship Id="rId7"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26.jp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3.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hyperlink" Target="https://www.citma.org.uk/careers/becoming_a_chartered_trade_mark_attorney" TargetMode="External"/><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ipcareers.co.uk/" TargetMode="External"/><Relationship Id="rId5" Type="http://schemas.openxmlformats.org/officeDocument/2006/relationships/hyperlink" Target="http://careersinideas.org.uk/" TargetMode="External"/><Relationship Id="rId4" Type="http://schemas.openxmlformats.org/officeDocument/2006/relationships/hyperlink" Target="https://ipreg.org.uk/pro/getting-qualifi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5C"/>
        </a:solidFill>
        <a:effectLst/>
      </p:bgPr>
    </p:bg>
    <p:spTree>
      <p:nvGrpSpPr>
        <p:cNvPr id="1" name=""/>
        <p:cNvGrpSpPr/>
        <p:nvPr/>
      </p:nvGrpSpPr>
      <p:grpSpPr>
        <a:xfrm>
          <a:off x="0" y="0"/>
          <a:ext cx="0" cy="0"/>
          <a:chOff x="0" y="0"/>
          <a:chExt cx="0" cy="0"/>
        </a:xfrm>
      </p:grpSpPr>
      <p:pic>
        <p:nvPicPr>
          <p:cNvPr id="4098" name="Picture 3">
            <a:extLst>
              <a:ext uri="{FF2B5EF4-FFF2-40B4-BE49-F238E27FC236}">
                <a16:creationId xmlns:a16="http://schemas.microsoft.com/office/drawing/2014/main" id="{8FC0AFF6-D5FE-4461-9EC2-C7974488FC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3375"/>
            <a:ext cx="2803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5">
            <a:extLst>
              <a:ext uri="{FF2B5EF4-FFF2-40B4-BE49-F238E27FC236}">
                <a16:creationId xmlns:a16="http://schemas.microsoft.com/office/drawing/2014/main" id="{5745C9B7-F464-40BC-9325-3E3F26BFAB68}"/>
              </a:ext>
            </a:extLst>
          </p:cNvPr>
          <p:cNvSpPr txBox="1">
            <a:spLocks noChangeArrowheads="1"/>
          </p:cNvSpPr>
          <p:nvPr/>
        </p:nvSpPr>
        <p:spPr bwMode="auto">
          <a:xfrm>
            <a:off x="188913" y="1738313"/>
            <a:ext cx="83820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2500" dirty="0">
              <a:solidFill>
                <a:schemeClr val="bg1"/>
              </a:solidFill>
              <a:latin typeface="Georgia" panose="02040502050405020303" pitchFamily="18" charset="0"/>
            </a:endParaRPr>
          </a:p>
          <a:p>
            <a:pPr eaLnBrk="1" hangingPunct="1">
              <a:lnSpc>
                <a:spcPct val="100000"/>
              </a:lnSpc>
              <a:spcBef>
                <a:spcPct val="0"/>
              </a:spcBef>
              <a:buFontTx/>
              <a:buNone/>
            </a:pPr>
            <a:endParaRPr lang="en-GB" altLang="en-US" sz="2500" dirty="0">
              <a:solidFill>
                <a:schemeClr val="bg1"/>
              </a:solidFill>
              <a:latin typeface="Georgia" panose="02040502050405020303" pitchFamily="18" charset="0"/>
            </a:endParaRPr>
          </a:p>
          <a:p>
            <a:pPr eaLnBrk="1" hangingPunct="1">
              <a:lnSpc>
                <a:spcPct val="100000"/>
              </a:lnSpc>
              <a:spcBef>
                <a:spcPct val="0"/>
              </a:spcBef>
              <a:buFontTx/>
              <a:buNone/>
            </a:pPr>
            <a:r>
              <a:rPr lang="en-GB" altLang="en-US" sz="2500" b="1" dirty="0">
                <a:solidFill>
                  <a:schemeClr val="bg1"/>
                </a:solidFill>
                <a:latin typeface="Georgia" panose="02040502050405020303" pitchFamily="18" charset="0"/>
              </a:rPr>
              <a:t>The Role of a Chartered Trade Mark Attorney</a:t>
            </a:r>
          </a:p>
          <a:p>
            <a:pPr eaLnBrk="1" hangingPunct="1">
              <a:lnSpc>
                <a:spcPct val="100000"/>
              </a:lnSpc>
              <a:spcBef>
                <a:spcPct val="0"/>
              </a:spcBef>
              <a:buFontTx/>
              <a:buNone/>
            </a:pPr>
            <a:endParaRPr lang="en-GB" altLang="en-US" sz="2500" dirty="0">
              <a:solidFill>
                <a:schemeClr val="bg1"/>
              </a:solidFill>
              <a:latin typeface="Georgia" panose="02040502050405020303" pitchFamily="18" charset="0"/>
            </a:endParaRPr>
          </a:p>
          <a:p>
            <a:pPr eaLnBrk="1" hangingPunct="1">
              <a:lnSpc>
                <a:spcPct val="100000"/>
              </a:lnSpc>
              <a:spcBef>
                <a:spcPct val="0"/>
              </a:spcBef>
              <a:buFontTx/>
              <a:buNone/>
            </a:pPr>
            <a:r>
              <a:rPr lang="en-GB" altLang="en-US" sz="2500" b="1" dirty="0" smtClean="0">
                <a:solidFill>
                  <a:schemeClr val="bg1"/>
                </a:solidFill>
                <a:latin typeface="Georgia" panose="02040502050405020303" pitchFamily="18" charset="0"/>
              </a:rPr>
              <a:t>Mark Bearfoot </a:t>
            </a:r>
            <a:r>
              <a:rPr lang="en-GB" altLang="en-US" sz="1200" b="1" dirty="0" smtClean="0">
                <a:solidFill>
                  <a:schemeClr val="bg1"/>
                </a:solidFill>
                <a:latin typeface="Georgia" panose="02040502050405020303" pitchFamily="18" charset="0"/>
              </a:rPr>
              <a:t>MCITMA</a:t>
            </a:r>
          </a:p>
          <a:p>
            <a:pPr eaLnBrk="1" hangingPunct="1">
              <a:lnSpc>
                <a:spcPct val="100000"/>
              </a:lnSpc>
              <a:spcBef>
                <a:spcPct val="0"/>
              </a:spcBef>
              <a:buFontTx/>
              <a:buNone/>
            </a:pPr>
            <a:r>
              <a:rPr lang="en-GB" altLang="en-US" sz="2500" dirty="0" smtClean="0">
                <a:solidFill>
                  <a:schemeClr val="bg1"/>
                </a:solidFill>
                <a:latin typeface="Georgia" panose="02040502050405020303" pitchFamily="18" charset="0"/>
              </a:rPr>
              <a:t>Senior Legal Director, IP &amp; Brand Protection</a:t>
            </a:r>
          </a:p>
          <a:p>
            <a:pPr eaLnBrk="1" hangingPunct="1">
              <a:lnSpc>
                <a:spcPct val="100000"/>
              </a:lnSpc>
              <a:spcBef>
                <a:spcPct val="0"/>
              </a:spcBef>
              <a:buFontTx/>
              <a:buNone/>
            </a:pPr>
            <a:r>
              <a:rPr lang="en-US" altLang="en-US" sz="2500" dirty="0" smtClean="0">
                <a:solidFill>
                  <a:schemeClr val="bg1"/>
                </a:solidFill>
                <a:latin typeface="Georgia" panose="02040502050405020303" pitchFamily="18" charset="0"/>
              </a:rPr>
              <a:t>Tommy Hilfiger Global &amp; PVH Europe</a:t>
            </a:r>
            <a:endParaRPr lang="en-GB" altLang="en-US" sz="2500" dirty="0">
              <a:solidFill>
                <a:schemeClr val="bg1"/>
              </a:solidFill>
              <a:latin typeface="Georgia" panose="02040502050405020303" pitchFamily="18" charset="0"/>
            </a:endParaRPr>
          </a:p>
          <a:p>
            <a:pPr eaLnBrk="1" hangingPunct="1">
              <a:lnSpc>
                <a:spcPct val="100000"/>
              </a:lnSpc>
              <a:spcBef>
                <a:spcPct val="0"/>
              </a:spcBef>
              <a:buFontTx/>
              <a:buNone/>
            </a:pPr>
            <a:endParaRPr lang="en-GB" altLang="en-US" sz="2500" dirty="0">
              <a:solidFill>
                <a:schemeClr val="bg1"/>
              </a:solidFill>
              <a:latin typeface="Georgia" panose="02040502050405020303" pitchFamily="18" charset="0"/>
            </a:endParaRPr>
          </a:p>
          <a:p>
            <a:pPr eaLnBrk="1" hangingPunct="1">
              <a:lnSpc>
                <a:spcPct val="100000"/>
              </a:lnSpc>
              <a:spcBef>
                <a:spcPct val="0"/>
              </a:spcBef>
              <a:buFontTx/>
              <a:buNone/>
            </a:pPr>
            <a:r>
              <a:rPr lang="en-GB" altLang="en-US" sz="2500" dirty="0" smtClean="0">
                <a:solidFill>
                  <a:schemeClr val="bg1"/>
                </a:solidFill>
                <a:latin typeface="Georgia" panose="02040502050405020303" pitchFamily="18" charset="0"/>
              </a:rPr>
              <a:t>markbearfoot@pvh.com</a:t>
            </a:r>
            <a:endParaRPr lang="en-US" altLang="en-US" sz="2500" dirty="0">
              <a:solidFill>
                <a:schemeClr val="bg1"/>
              </a:solidFill>
              <a:latin typeface="Georgia" panose="02040502050405020303"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a:extLst>
              <a:ext uri="{FF2B5EF4-FFF2-40B4-BE49-F238E27FC236}">
                <a16:creationId xmlns:a16="http://schemas.microsoft.com/office/drawing/2014/main" id="{44B0643D-AEA3-498C-B39E-48339B81C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93DF34F3-9F41-4751-B39C-30F4AEE161F7}"/>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smtClean="0">
                <a:solidFill>
                  <a:srgbClr val="00205C"/>
                </a:solidFill>
                <a:latin typeface="Georgia" panose="02040502050405020303" pitchFamily="18" charset="0"/>
              </a:rPr>
              <a:t>IP Creation (Searching &amp; Clearance)</a:t>
            </a:r>
            <a:endParaRPr lang="en-US" altLang="en-US" sz="2400" b="1" dirty="0">
              <a:solidFill>
                <a:srgbClr val="00205C"/>
              </a:solidFill>
              <a:latin typeface="Georgia" panose="02040502050405020303" pitchFamily="18" charset="0"/>
            </a:endParaRPr>
          </a:p>
        </p:txBody>
      </p:sp>
      <p:sp>
        <p:nvSpPr>
          <p:cNvPr id="7" name="TextBox 6">
            <a:extLst>
              <a:ext uri="{FF2B5EF4-FFF2-40B4-BE49-F238E27FC236}">
                <a16:creationId xmlns:a16="http://schemas.microsoft.com/office/drawing/2014/main" id="{B0CD6167-A0CC-4128-8C19-A4D8B7297760}"/>
              </a:ext>
            </a:extLst>
          </p:cNvPr>
          <p:cNvSpPr txBox="1">
            <a:spLocks noChangeArrowheads="1"/>
          </p:cNvSpPr>
          <p:nvPr/>
        </p:nvSpPr>
        <p:spPr bwMode="auto">
          <a:xfrm>
            <a:off x="234950" y="917575"/>
            <a:ext cx="8659668" cy="81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ts val="600"/>
              </a:spcBef>
              <a:buFont typeface="Wingdings" panose="05000000000000000000" pitchFamily="2" charset="2"/>
              <a:buChar char="q"/>
            </a:pPr>
            <a:endParaRPr lang="en-GB" altLang="en-US" sz="1600" dirty="0">
              <a:latin typeface="Georgia" panose="02040502050405020303" pitchFamily="18" charset="0"/>
            </a:endParaRPr>
          </a:p>
          <a:p>
            <a:pPr eaLnBrk="1" hangingPunct="1">
              <a:buFont typeface="Wingdings" panose="05000000000000000000" pitchFamily="2" charset="2"/>
              <a:buChar char="q"/>
              <a:defRPr/>
            </a:pPr>
            <a:endParaRPr lang="en-GB" altLang="en-US" sz="1600" dirty="0">
              <a:latin typeface="Arial" panose="020B0604020202020204" pitchFamily="34" charset="0"/>
              <a:cs typeface="Arial" panose="020B0604020202020204" pitchFamily="34" charset="0"/>
            </a:endParaRPr>
          </a:p>
        </p:txBody>
      </p:sp>
      <p:pic>
        <p:nvPicPr>
          <p:cNvPr id="2052" name="Picture 4" descr="SHAYBO, BOJ and JULS | TRIPPIN X TOMMY JEANS: LESS BUZZ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0323" y="917575"/>
            <a:ext cx="3319352" cy="18671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Zendaya Finally Drops Collab With Tommy Hilfiger During Paris Fashion We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122" y="3038184"/>
            <a:ext cx="2845270" cy="19292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72199" y="3590207"/>
            <a:ext cx="4492585" cy="2098994"/>
          </a:xfrm>
          <a:prstGeom prst="rect">
            <a:avLst/>
          </a:prstGeom>
        </p:spPr>
      </p:pic>
      <p:pic>
        <p:nvPicPr>
          <p:cNvPr id="2054" name="Picture 6" descr="black recycled unity back graphic hoody for men tommy jea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157" y="988186"/>
            <a:ext cx="1708467" cy="22796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tommy-europe.scene7.com/is/image/TommyEurope/DM0DM12348_BDS_alternate2?$m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2860" y="988186"/>
            <a:ext cx="1708466" cy="22796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ewis Hamilton vuelve a diseñar para Tommy Hilfiger | Estilo | Agencia EF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07892" y="3966344"/>
            <a:ext cx="1731783" cy="2309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73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a:extLst>
              <a:ext uri="{FF2B5EF4-FFF2-40B4-BE49-F238E27FC236}">
                <a16:creationId xmlns:a16="http://schemas.microsoft.com/office/drawing/2014/main" id="{44B0643D-AEA3-498C-B39E-48339B81C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93DF34F3-9F41-4751-B39C-30F4AEE161F7}"/>
              </a:ext>
            </a:extLst>
          </p:cNvPr>
          <p:cNvSpPr txBox="1">
            <a:spLocks noChangeArrowheads="1"/>
          </p:cNvSpPr>
          <p:nvPr/>
        </p:nvSpPr>
        <p:spPr bwMode="auto">
          <a:xfrm>
            <a:off x="234950" y="219075"/>
            <a:ext cx="8909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smtClean="0">
                <a:solidFill>
                  <a:srgbClr val="00205C"/>
                </a:solidFill>
                <a:latin typeface="Georgia" panose="02040502050405020303" pitchFamily="18" charset="0"/>
              </a:rPr>
              <a:t>IP Management (Registration &amp; Maintenance)</a:t>
            </a:r>
            <a:endParaRPr lang="en-US" altLang="en-US" sz="2400" b="1" dirty="0">
              <a:solidFill>
                <a:srgbClr val="00205C"/>
              </a:solidFill>
              <a:latin typeface="Georgia" panose="02040502050405020303" pitchFamily="18" charset="0"/>
            </a:endParaRPr>
          </a:p>
        </p:txBody>
      </p:sp>
      <p:grpSp>
        <p:nvGrpSpPr>
          <p:cNvPr id="4" name="Group 3"/>
          <p:cNvGrpSpPr/>
          <p:nvPr/>
        </p:nvGrpSpPr>
        <p:grpSpPr>
          <a:xfrm>
            <a:off x="4626357" y="917575"/>
            <a:ext cx="3929523" cy="5643563"/>
            <a:chOff x="4626357" y="917575"/>
            <a:chExt cx="3929523" cy="5643563"/>
          </a:xfrm>
        </p:grpSpPr>
        <p:pic>
          <p:nvPicPr>
            <p:cNvPr id="8" name="Picture 7">
              <a:extLst>
                <a:ext uri="{FF2B5EF4-FFF2-40B4-BE49-F238E27FC236}">
                  <a16:creationId xmlns:a16="http://schemas.microsoft.com/office/drawing/2014/main" id="{2DF73CB6-636E-2A49-8AAF-5688D4362A3A}"/>
                </a:ext>
              </a:extLst>
            </p:cNvPr>
            <p:cNvPicPr>
              <a:picLocks noChangeAspect="1"/>
            </p:cNvPicPr>
            <p:nvPr/>
          </p:nvPicPr>
          <p:blipFill>
            <a:blip r:embed="rId4"/>
            <a:stretch>
              <a:fillRect/>
            </a:stretch>
          </p:blipFill>
          <p:spPr>
            <a:xfrm>
              <a:off x="5109139" y="3368098"/>
              <a:ext cx="1409008" cy="1409010"/>
            </a:xfrm>
            <a:prstGeom prst="rect">
              <a:avLst/>
            </a:prstGeom>
          </p:spPr>
        </p:pic>
        <p:pic>
          <p:nvPicPr>
            <p:cNvPr id="9" name="Picture 8">
              <a:extLst>
                <a:ext uri="{FF2B5EF4-FFF2-40B4-BE49-F238E27FC236}">
                  <a16:creationId xmlns:a16="http://schemas.microsoft.com/office/drawing/2014/main" id="{BD320AD9-7458-FE44-8E56-54D511D3285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09139" y="4848709"/>
              <a:ext cx="1712427" cy="1712429"/>
            </a:xfrm>
            <a:prstGeom prst="rect">
              <a:avLst/>
            </a:prstGeom>
          </p:spPr>
        </p:pic>
        <p:pic>
          <p:nvPicPr>
            <p:cNvPr id="11" name="Picture 10">
              <a:extLst>
                <a:ext uri="{FF2B5EF4-FFF2-40B4-BE49-F238E27FC236}">
                  <a16:creationId xmlns:a16="http://schemas.microsoft.com/office/drawing/2014/main" id="{48AC8FBC-FC38-EF40-8F5B-5E5A82240E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6357" y="2785901"/>
              <a:ext cx="1788502" cy="98862"/>
            </a:xfrm>
            <a:prstGeom prst="rect">
              <a:avLst/>
            </a:prstGeom>
          </p:spPr>
        </p:pic>
        <p:pic>
          <p:nvPicPr>
            <p:cNvPr id="12" name="Picture 11">
              <a:extLst>
                <a:ext uri="{FF2B5EF4-FFF2-40B4-BE49-F238E27FC236}">
                  <a16:creationId xmlns:a16="http://schemas.microsoft.com/office/drawing/2014/main" id="{C31F4443-8AA0-9649-BBB8-B92275DC6D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00993" y="917575"/>
              <a:ext cx="1654887" cy="1075387"/>
            </a:xfrm>
            <a:prstGeom prst="rect">
              <a:avLst/>
            </a:prstGeom>
          </p:spPr>
        </p:pic>
        <p:pic>
          <p:nvPicPr>
            <p:cNvPr id="16" name="Picture 15">
              <a:extLst>
                <a:ext uri="{FF2B5EF4-FFF2-40B4-BE49-F238E27FC236}">
                  <a16:creationId xmlns:a16="http://schemas.microsoft.com/office/drawing/2014/main" id="{0FC5F293-4A5F-2549-8A94-5FF9FE87CDF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922084" y="2501797"/>
              <a:ext cx="1612703" cy="568207"/>
            </a:xfrm>
            <a:prstGeom prst="rect">
              <a:avLst/>
            </a:prstGeom>
          </p:spPr>
        </p:pic>
        <p:pic>
          <p:nvPicPr>
            <p:cNvPr id="17" name="Picture 16">
              <a:extLst>
                <a:ext uri="{FF2B5EF4-FFF2-40B4-BE49-F238E27FC236}">
                  <a16:creationId xmlns:a16="http://schemas.microsoft.com/office/drawing/2014/main" id="{93B1AB68-A527-8C49-A274-C9024B45A97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89475" y="918438"/>
              <a:ext cx="1662267" cy="1078338"/>
            </a:xfrm>
            <a:prstGeom prst="rect">
              <a:avLst/>
            </a:prstGeom>
          </p:spPr>
        </p:pic>
        <p:pic>
          <p:nvPicPr>
            <p:cNvPr id="4098" name="Picture 2" descr="Trade mark 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8706" y="5454782"/>
              <a:ext cx="904602" cy="2232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8981864-0F4A-7548-89E0-B3639B8672E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37695" t="26655" r="38636" b="38438"/>
            <a:stretch/>
          </p:blipFill>
          <p:spPr>
            <a:xfrm>
              <a:off x="7176825" y="3443983"/>
              <a:ext cx="1103220" cy="1257241"/>
            </a:xfrm>
            <a:prstGeom prst="rect">
              <a:avLst/>
            </a:prstGeom>
          </p:spPr>
        </p:pic>
      </p:grpSp>
      <p:grpSp>
        <p:nvGrpSpPr>
          <p:cNvPr id="3" name="Group 2"/>
          <p:cNvGrpSpPr/>
          <p:nvPr/>
        </p:nvGrpSpPr>
        <p:grpSpPr>
          <a:xfrm>
            <a:off x="323850" y="1085503"/>
            <a:ext cx="4169722" cy="4480899"/>
            <a:chOff x="323850" y="1085503"/>
            <a:chExt cx="4169722" cy="4480899"/>
          </a:xfrm>
        </p:grpSpPr>
        <p:pic>
          <p:nvPicPr>
            <p:cNvPr id="4104" name="Picture 8" descr="Tommy Hilfiger Wallpaper posted by Ethan Walk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850" y="1466527"/>
              <a:ext cx="4169722" cy="26060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CD6167-A0CC-4128-8C19-A4D8B7297760}"/>
                </a:ext>
              </a:extLst>
            </p:cNvPr>
            <p:cNvSpPr txBox="1">
              <a:spLocks noChangeArrowheads="1"/>
            </p:cNvSpPr>
            <p:nvPr/>
          </p:nvSpPr>
          <p:spPr bwMode="auto">
            <a:xfrm>
              <a:off x="1749438" y="1085503"/>
              <a:ext cx="14071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50000"/>
                </a:lnSpc>
                <a:spcBef>
                  <a:spcPts val="600"/>
                </a:spcBef>
                <a:buNone/>
              </a:pPr>
              <a:r>
                <a:rPr lang="ja-JP" altLang="en-US" sz="2400" dirty="0" smtClean="0">
                  <a:latin typeface="Gill Sans MT" panose="020B0502020104020203" pitchFamily="34" charset="0"/>
                </a:rPr>
                <a:t>汤</a:t>
              </a:r>
              <a:r>
                <a:rPr lang="ja-JP" altLang="en-US" sz="2400" dirty="0">
                  <a:latin typeface="Gill Sans MT" panose="020B0502020104020203" pitchFamily="34" charset="0"/>
                </a:rPr>
                <a:t>米菲格</a:t>
              </a:r>
              <a:endParaRPr lang="en-GB" altLang="en-US" sz="2400" dirty="0">
                <a:latin typeface="Gill Sans MT" panose="020B0502020104020203" pitchFamily="34" charset="0"/>
                <a:cs typeface="Arial" panose="020B0604020202020204" pitchFamily="34" charset="0"/>
              </a:endParaRPr>
            </a:p>
          </p:txBody>
        </p:sp>
        <p:pic>
          <p:nvPicPr>
            <p:cNvPr id="4100" name="Picture 4" descr="Introducing: Tommy X Roblox Creators - YouTub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240" y="3681579"/>
              <a:ext cx="3350796" cy="18848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7872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a:extLst>
              <a:ext uri="{FF2B5EF4-FFF2-40B4-BE49-F238E27FC236}">
                <a16:creationId xmlns:a16="http://schemas.microsoft.com/office/drawing/2014/main" id="{44B0643D-AEA3-498C-B39E-48339B81C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93DF34F3-9F41-4751-B39C-30F4AEE161F7}"/>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smtClean="0">
                <a:solidFill>
                  <a:srgbClr val="00205C"/>
                </a:solidFill>
                <a:latin typeface="Georgia" panose="02040502050405020303" pitchFamily="18" charset="0"/>
              </a:rPr>
              <a:t>IP Enforcement</a:t>
            </a:r>
            <a:endParaRPr lang="en-US" altLang="en-US" sz="2400" b="1" dirty="0">
              <a:solidFill>
                <a:srgbClr val="00205C"/>
              </a:solidFill>
              <a:latin typeface="Georgia" panose="02040502050405020303" pitchFamily="18" charset="0"/>
            </a:endParaRPr>
          </a:p>
        </p:txBody>
      </p:sp>
      <p:pic>
        <p:nvPicPr>
          <p:cNvPr id="3074" name="Picture 2" descr="倡导高端英伦生活方式，TOMMY CROWN演绎轻奢新风尚_TOM新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1582" y="1109198"/>
            <a:ext cx="3405780" cy="2219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2165762" y="1114262"/>
            <a:ext cx="940288" cy="488950"/>
          </a:xfrm>
          <a:prstGeom prst="rect">
            <a:avLst/>
          </a:prstGeom>
        </p:spPr>
      </p:pic>
      <p:pic>
        <p:nvPicPr>
          <p:cNvPr id="9" name="Picture 8"/>
          <p:cNvPicPr>
            <a:picLocks noChangeAspect="1"/>
          </p:cNvPicPr>
          <p:nvPr/>
        </p:nvPicPr>
        <p:blipFill>
          <a:blip r:embed="rId6"/>
          <a:stretch>
            <a:fillRect/>
          </a:stretch>
        </p:blipFill>
        <p:spPr>
          <a:xfrm>
            <a:off x="2118011" y="1735097"/>
            <a:ext cx="1047750" cy="796290"/>
          </a:xfrm>
          <a:prstGeom prst="rect">
            <a:avLst/>
          </a:prstGeom>
        </p:spPr>
      </p:pic>
      <p:pic>
        <p:nvPicPr>
          <p:cNvPr id="10" name="Picture 9"/>
          <p:cNvPicPr>
            <a:picLocks noChangeAspect="1"/>
          </p:cNvPicPr>
          <p:nvPr/>
        </p:nvPicPr>
        <p:blipFill>
          <a:blip r:embed="rId7"/>
          <a:stretch>
            <a:fillRect/>
          </a:stretch>
        </p:blipFill>
        <p:spPr>
          <a:xfrm>
            <a:off x="2174207" y="2464635"/>
            <a:ext cx="869061" cy="869061"/>
          </a:xfrm>
          <a:prstGeom prst="rect">
            <a:avLst/>
          </a:prstGeom>
        </p:spPr>
      </p:pic>
      <p:sp>
        <p:nvSpPr>
          <p:cNvPr id="3" name="AutoShape 7" descr="https://my.chiever.com/device/3739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971" y="3756792"/>
            <a:ext cx="2790825" cy="20955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4120" y="3756792"/>
            <a:ext cx="2584577" cy="2584577"/>
          </a:xfrm>
          <a:prstGeom prst="rect">
            <a:avLst/>
          </a:prstGeom>
        </p:spPr>
      </p:pic>
    </p:spTree>
    <p:extLst>
      <p:ext uri="{BB962C8B-B14F-4D97-AF65-F5344CB8AC3E}">
        <p14:creationId xmlns:p14="http://schemas.microsoft.com/office/powerpoint/2010/main" val="3302924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a:extLst>
              <a:ext uri="{FF2B5EF4-FFF2-40B4-BE49-F238E27FC236}">
                <a16:creationId xmlns:a16="http://schemas.microsoft.com/office/drawing/2014/main" id="{44B0643D-AEA3-498C-B39E-48339B81C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93DF34F3-9F41-4751-B39C-30F4AEE161F7}"/>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smtClean="0">
                <a:solidFill>
                  <a:srgbClr val="00205C"/>
                </a:solidFill>
                <a:latin typeface="Georgia" panose="02040502050405020303" pitchFamily="18" charset="0"/>
              </a:rPr>
              <a:t>IP Commercialisation (Licensing)</a:t>
            </a:r>
            <a:endParaRPr lang="en-US" altLang="en-US" sz="2400" b="1" dirty="0">
              <a:solidFill>
                <a:srgbClr val="00205C"/>
              </a:solidFill>
              <a:latin typeface="Georgia" panose="02040502050405020303" pitchFamily="18" charset="0"/>
            </a:endParaRPr>
          </a:p>
        </p:txBody>
      </p:sp>
      <p:pic>
        <p:nvPicPr>
          <p:cNvPr id="1026" name="Picture 2" descr="beige tommyxindya round sunglasses for women tommy hilfi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48" y="830177"/>
            <a:ext cx="1347365" cy="17978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ommy-europe.scene7.com/is/image/TommyEurope/43EN010001_MUL_alternate1?$m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578" y="2370037"/>
            <a:ext cx="1146151" cy="15293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ue colour-blocked wireless headphones for unisex tommy hilfig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951" y="1021179"/>
            <a:ext cx="1351517" cy="18033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ilver stainless steel blue dial watch for women tommy hilfig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1249" y="2627981"/>
            <a:ext cx="1098760" cy="14660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4558027" y="795261"/>
            <a:ext cx="2843708" cy="1488503"/>
          </a:xfrm>
          <a:prstGeom prst="rect">
            <a:avLst/>
          </a:prstGeom>
        </p:spPr>
      </p:pic>
      <p:pic>
        <p:nvPicPr>
          <p:cNvPr id="1036" name="Picture 12" descr="New Tommy Hilfiger Amsterdam Store by rpa:grou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4533" y="1539512"/>
            <a:ext cx="1807077" cy="18070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imberland Remix C&amp;S 6in Boot EK x Tommy Hilfiger - Tb0a5t832311 - S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8053" y="3322192"/>
            <a:ext cx="1559050" cy="15590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ommy Jeans x Music Edition Britney Spears oversized long sleeve t-shirt in  pink | ASO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4271" y="3031166"/>
            <a:ext cx="1448991" cy="18500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atta x Tommy Hilfiger Celebrate 100 Years of the Pan-African Fla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66521" y="4857264"/>
            <a:ext cx="2436974" cy="146218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Rumours were true as Mercedes announces Tommy Hilfiger as their new  sponsor. : r/formula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79881" y="4857264"/>
            <a:ext cx="2236716" cy="141263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Tommy Hilfig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24533" y="4101717"/>
            <a:ext cx="2442819" cy="1033427"/>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32" descr="https://mvsa-architects.com/wp-content/uploads/g_Architect-Offices-PVH-Campus-Kantoren-Amsterdam-Houthavens-MVSA%C2%A9Ossip_jp_web.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64" name="Picture 40" descr="PVH Campus - World Buildings Directory | Architecture Search Engin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3850" y="4618430"/>
            <a:ext cx="1363686" cy="136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89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a:extLst>
              <a:ext uri="{FF2B5EF4-FFF2-40B4-BE49-F238E27FC236}">
                <a16:creationId xmlns:a16="http://schemas.microsoft.com/office/drawing/2014/main" id="{AEDFBAE1-AEB6-4C33-8A8B-4A242E2C22B2}"/>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solidFill>
                  <a:srgbClr val="00205C"/>
                </a:solidFill>
                <a:latin typeface="Georgia" panose="02040502050405020303" pitchFamily="18" charset="0"/>
              </a:rPr>
              <a:t>Who We Are</a:t>
            </a:r>
            <a:endParaRPr lang="en-US" altLang="en-US" sz="2400" b="1" dirty="0">
              <a:solidFill>
                <a:srgbClr val="00205C"/>
              </a:solidFill>
              <a:latin typeface="Georgia" panose="02040502050405020303" pitchFamily="18" charset="0"/>
            </a:endParaRPr>
          </a:p>
        </p:txBody>
      </p:sp>
      <p:sp>
        <p:nvSpPr>
          <p:cNvPr id="6147" name="TextBox 6">
            <a:extLst>
              <a:ext uri="{FF2B5EF4-FFF2-40B4-BE49-F238E27FC236}">
                <a16:creationId xmlns:a16="http://schemas.microsoft.com/office/drawing/2014/main" id="{23D4605B-8FA6-4BEE-8A35-1E07B6EC3517}"/>
              </a:ext>
            </a:extLst>
          </p:cNvPr>
          <p:cNvSpPr txBox="1">
            <a:spLocks noChangeArrowheads="1"/>
          </p:cNvSpPr>
          <p:nvPr/>
        </p:nvSpPr>
        <p:spPr bwMode="auto">
          <a:xfrm>
            <a:off x="234950" y="917575"/>
            <a:ext cx="8659668" cy="422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Wingdings" panose="05000000000000000000" pitchFamily="2" charset="2"/>
              <a:buChar char="q"/>
              <a:defRPr/>
            </a:pPr>
            <a:r>
              <a:rPr lang="en-GB" altLang="en-US" sz="1600" dirty="0">
                <a:latin typeface="Georgia" panose="02040502050405020303" pitchFamily="18" charset="0"/>
                <a:cs typeface="Arial" panose="020B0604020202020204" pitchFamily="34" charset="0"/>
              </a:rPr>
              <a:t>Professional membership organisation which represents the interests of the trade mark and design profession</a:t>
            </a:r>
          </a:p>
          <a:p>
            <a:pPr eaLnBrk="1" hangingPunct="1">
              <a:buFont typeface="Wingdings" panose="05000000000000000000" pitchFamily="2" charset="2"/>
              <a:buChar char="q"/>
              <a:defRPr/>
            </a:pPr>
            <a:r>
              <a:rPr lang="en-GB" altLang="en-US" sz="1600" dirty="0" smtClean="0">
                <a:latin typeface="Georgia" panose="02040502050405020303" pitchFamily="18" charset="0"/>
                <a:cs typeface="Arial" panose="020B0604020202020204" pitchFamily="34" charset="0"/>
              </a:rPr>
              <a:t>1600</a:t>
            </a:r>
            <a:r>
              <a:rPr lang="en-GB" altLang="en-US" sz="1600" dirty="0">
                <a:latin typeface="Georgia" panose="02040502050405020303" pitchFamily="18" charset="0"/>
                <a:cs typeface="Arial" panose="020B0604020202020204" pitchFamily="34" charset="0"/>
              </a:rPr>
              <a:t>+ members</a:t>
            </a:r>
          </a:p>
          <a:p>
            <a:pPr lvl="1" eaLnBrk="1" hangingPunct="1">
              <a:buFont typeface="Wingdings" panose="05000000000000000000" pitchFamily="2" charset="2"/>
              <a:buChar char="q"/>
              <a:defRPr/>
            </a:pPr>
            <a:r>
              <a:rPr lang="en-GB" altLang="en-US" sz="1600" dirty="0">
                <a:latin typeface="Georgia" panose="02040502050405020303" pitchFamily="18" charset="0"/>
                <a:cs typeface="Arial" panose="020B0604020202020204" pitchFamily="34" charset="0"/>
              </a:rPr>
              <a:t>Chartered Trade Mark Attorneys</a:t>
            </a:r>
          </a:p>
          <a:p>
            <a:pPr lvl="1" eaLnBrk="1" hangingPunct="1">
              <a:buFont typeface="Wingdings" panose="05000000000000000000" pitchFamily="2" charset="2"/>
              <a:buChar char="q"/>
              <a:defRPr/>
            </a:pPr>
            <a:r>
              <a:rPr lang="en-GB" altLang="en-US" sz="1600" dirty="0">
                <a:latin typeface="Georgia" panose="02040502050405020303" pitchFamily="18" charset="0"/>
                <a:cs typeface="Arial" panose="020B0604020202020204" pitchFamily="34" charset="0"/>
              </a:rPr>
              <a:t>Trainee Trade Mark Attorneys</a:t>
            </a:r>
          </a:p>
          <a:p>
            <a:pPr lvl="1" eaLnBrk="1" hangingPunct="1">
              <a:buFont typeface="Wingdings" panose="05000000000000000000" pitchFamily="2" charset="2"/>
              <a:buChar char="q"/>
              <a:defRPr/>
            </a:pPr>
            <a:r>
              <a:rPr lang="en-GB" altLang="en-US" sz="1600" dirty="0">
                <a:latin typeface="Georgia" panose="02040502050405020303" pitchFamily="18" charset="0"/>
                <a:cs typeface="Arial" panose="020B0604020202020204" pitchFamily="34" charset="0"/>
              </a:rPr>
              <a:t>Administrators / Paralegals</a:t>
            </a:r>
          </a:p>
          <a:p>
            <a:pPr lvl="1" eaLnBrk="1" hangingPunct="1">
              <a:buFont typeface="Wingdings" panose="05000000000000000000" pitchFamily="2" charset="2"/>
              <a:buChar char="q"/>
              <a:defRPr/>
            </a:pPr>
            <a:r>
              <a:rPr lang="en-GB" altLang="en-US" sz="1600" dirty="0">
                <a:latin typeface="Georgia" panose="02040502050405020303" pitchFamily="18" charset="0"/>
                <a:cs typeface="Arial" panose="020B0604020202020204" pitchFamily="34" charset="0"/>
              </a:rPr>
              <a:t>Barristers and Solicitors with a trade mark / design interest</a:t>
            </a:r>
          </a:p>
          <a:p>
            <a:pPr>
              <a:buFont typeface="Wingdings" panose="05000000000000000000" pitchFamily="2" charset="2"/>
              <a:buChar char="q"/>
            </a:pPr>
            <a:r>
              <a:rPr lang="en-GB" altLang="en-US" sz="1600" dirty="0">
                <a:latin typeface="Georgia" panose="02040502050405020303" pitchFamily="18" charset="0"/>
                <a:cs typeface="Arial" panose="020B0604020202020204" pitchFamily="34" charset="0"/>
              </a:rPr>
              <a:t>Seeks to influence authorities (UK and overseas) to ensure that trade mark and design protection systems work for the benefit of owners and users of the system</a:t>
            </a:r>
          </a:p>
          <a:p>
            <a:pPr>
              <a:buFont typeface="Wingdings" panose="05000000000000000000" pitchFamily="2" charset="2"/>
              <a:buChar char="q"/>
            </a:pPr>
            <a:r>
              <a:rPr lang="en-GB" altLang="en-US" sz="1600" dirty="0">
                <a:latin typeface="Georgia" panose="02040502050405020303" pitchFamily="18" charset="0"/>
                <a:cs typeface="Arial" panose="020B0604020202020204" pitchFamily="34" charset="0"/>
              </a:rPr>
              <a:t>Maintains relationships with UK government and other international organisations (e.g. EUIPO, WIPO etc.)</a:t>
            </a:r>
          </a:p>
          <a:p>
            <a:pPr>
              <a:buFont typeface="Wingdings" panose="05000000000000000000" pitchFamily="2" charset="2"/>
              <a:buChar char="q"/>
            </a:pPr>
            <a:r>
              <a:rPr lang="en-GB" altLang="en-US" sz="1600" dirty="0">
                <a:latin typeface="Georgia" panose="02040502050405020303" pitchFamily="18" charset="0"/>
                <a:cs typeface="Arial" panose="020B0604020202020204" pitchFamily="34" charset="0"/>
              </a:rPr>
              <a:t>Promotes importance of intellectual property to the wellbeing of businesses</a:t>
            </a:r>
          </a:p>
          <a:p>
            <a:pPr>
              <a:buFont typeface="Wingdings" panose="05000000000000000000" pitchFamily="2" charset="2"/>
              <a:buChar char="q"/>
            </a:pPr>
            <a:r>
              <a:rPr lang="en-GB" altLang="en-US" sz="1600" dirty="0">
                <a:latin typeface="Georgia" panose="02040502050405020303" pitchFamily="18" charset="0"/>
                <a:cs typeface="Arial" panose="020B0604020202020204" pitchFamily="34" charset="0"/>
              </a:rPr>
              <a:t>Provides educational and networking opportunities</a:t>
            </a:r>
          </a:p>
          <a:p>
            <a:pPr eaLnBrk="1" hangingPunct="1">
              <a:buFont typeface="Wingdings" panose="05000000000000000000" pitchFamily="2" charset="2"/>
              <a:buChar char="q"/>
              <a:defRPr/>
            </a:pPr>
            <a:endParaRPr lang="en-GB" altLang="en-US" sz="1600" dirty="0">
              <a:latin typeface="Arial" panose="020B0604020202020204" pitchFamily="34" charset="0"/>
              <a:cs typeface="Arial" panose="020B0604020202020204" pitchFamily="34" charset="0"/>
            </a:endParaRPr>
          </a:p>
        </p:txBody>
      </p:sp>
      <p:pic>
        <p:nvPicPr>
          <p:cNvPr id="6148" name="Picture 1">
            <a:extLst>
              <a:ext uri="{FF2B5EF4-FFF2-40B4-BE49-F238E27FC236}">
                <a16:creationId xmlns:a16="http://schemas.microsoft.com/office/drawing/2014/main" id="{0BEFDC80-ECDD-4511-BDB0-FE8EDC1225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047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a:extLst>
              <a:ext uri="{FF2B5EF4-FFF2-40B4-BE49-F238E27FC236}">
                <a16:creationId xmlns:a16="http://schemas.microsoft.com/office/drawing/2014/main" id="{AEDFBAE1-AEB6-4C33-8A8B-4A242E2C22B2}"/>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smtClean="0">
                <a:solidFill>
                  <a:srgbClr val="00205C"/>
                </a:solidFill>
                <a:latin typeface="Georgia" panose="02040502050405020303" pitchFamily="18" charset="0"/>
              </a:rPr>
              <a:t>Strategic Objectives</a:t>
            </a:r>
            <a:endParaRPr lang="en-US" altLang="en-US" sz="2400" b="1" dirty="0">
              <a:solidFill>
                <a:srgbClr val="00205C"/>
              </a:solidFill>
              <a:latin typeface="Georgia" panose="02040502050405020303" pitchFamily="18" charset="0"/>
            </a:endParaRPr>
          </a:p>
        </p:txBody>
      </p:sp>
      <p:sp>
        <p:nvSpPr>
          <p:cNvPr id="6147" name="TextBox 6">
            <a:extLst>
              <a:ext uri="{FF2B5EF4-FFF2-40B4-BE49-F238E27FC236}">
                <a16:creationId xmlns:a16="http://schemas.microsoft.com/office/drawing/2014/main" id="{23D4605B-8FA6-4BEE-8A35-1E07B6EC3517}"/>
              </a:ext>
            </a:extLst>
          </p:cNvPr>
          <p:cNvSpPr txBox="1">
            <a:spLocks noChangeArrowheads="1"/>
          </p:cNvSpPr>
          <p:nvPr/>
        </p:nvSpPr>
        <p:spPr bwMode="auto">
          <a:xfrm>
            <a:off x="234950" y="917575"/>
            <a:ext cx="8659668" cy="424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buNone/>
              <a:defRPr/>
            </a:pPr>
            <a:r>
              <a:rPr lang="en-GB" sz="1600" dirty="0">
                <a:latin typeface="Georgia" panose="02040502050405020303" pitchFamily="18" charset="0"/>
                <a:cs typeface="Arial" panose="020B0604020202020204" pitchFamily="34" charset="0"/>
              </a:rPr>
              <a:t>Our </a:t>
            </a:r>
            <a:r>
              <a:rPr lang="en-GB" sz="1600" dirty="0" smtClean="0">
                <a:latin typeface="Georgia" panose="02040502050405020303" pitchFamily="18" charset="0"/>
                <a:cs typeface="Arial" panose="020B0604020202020204" pitchFamily="34" charset="0"/>
              </a:rPr>
              <a:t>Vision </a:t>
            </a:r>
            <a:r>
              <a:rPr lang="en-GB" sz="1600" dirty="0">
                <a:latin typeface="Georgia" panose="02040502050405020303" pitchFamily="18" charset="0"/>
                <a:cs typeface="Arial" panose="020B0604020202020204" pitchFamily="34" charset="0"/>
              </a:rPr>
              <a:t>is to be recognised as one of the world’s leading organisations in the development, promotion and protection of the trade mark legal profession; </a:t>
            </a:r>
            <a:endParaRPr lang="en-GB" sz="1600" dirty="0" smtClean="0">
              <a:latin typeface="Georgia" panose="02040502050405020303" pitchFamily="18" charset="0"/>
              <a:cs typeface="Arial" panose="020B0604020202020204" pitchFamily="34" charset="0"/>
            </a:endParaRPr>
          </a:p>
          <a:p>
            <a:pPr marL="0" indent="0" eaLnBrk="1" hangingPunct="1">
              <a:buNone/>
              <a:defRPr/>
            </a:pPr>
            <a:endParaRPr lang="en-GB" sz="1600" dirty="0" smtClean="0">
              <a:latin typeface="Georgia" panose="02040502050405020303" pitchFamily="18" charset="0"/>
              <a:cs typeface="Arial" panose="020B0604020202020204" pitchFamily="34" charset="0"/>
            </a:endParaRPr>
          </a:p>
          <a:p>
            <a:pPr marL="0" indent="0" eaLnBrk="1" hangingPunct="1">
              <a:buNone/>
              <a:defRPr/>
            </a:pPr>
            <a:r>
              <a:rPr lang="en-GB" sz="1600" dirty="0" smtClean="0">
                <a:latin typeface="Georgia" panose="02040502050405020303" pitchFamily="18" charset="0"/>
                <a:cs typeface="Arial" panose="020B0604020202020204" pitchFamily="34" charset="0"/>
              </a:rPr>
              <a:t>We aim to be </a:t>
            </a:r>
            <a:r>
              <a:rPr lang="en-GB" sz="1600" dirty="0" smtClean="0">
                <a:latin typeface="Georgia" panose="02040502050405020303" pitchFamily="18" charset="0"/>
                <a:cs typeface="Arial" panose="020B0604020202020204" pitchFamily="34" charset="0"/>
              </a:rPr>
              <a:t>valued </a:t>
            </a:r>
            <a:r>
              <a:rPr lang="en-GB" sz="1600" dirty="0">
                <a:latin typeface="Georgia" panose="02040502050405020303" pitchFamily="18" charset="0"/>
                <a:cs typeface="Arial" panose="020B0604020202020204" pitchFamily="34" charset="0"/>
              </a:rPr>
              <a:t>by </a:t>
            </a:r>
            <a:r>
              <a:rPr lang="en-GB" sz="1600" dirty="0" smtClean="0">
                <a:latin typeface="Georgia" panose="02040502050405020303" pitchFamily="18" charset="0"/>
                <a:cs typeface="Arial" panose="020B0604020202020204" pitchFamily="34" charset="0"/>
              </a:rPr>
              <a:t>our </a:t>
            </a:r>
            <a:r>
              <a:rPr lang="en-GB" sz="1600" dirty="0" smtClean="0">
                <a:latin typeface="Georgia" panose="02040502050405020303" pitchFamily="18" charset="0"/>
                <a:cs typeface="Arial" panose="020B0604020202020204" pitchFamily="34" charset="0"/>
              </a:rPr>
              <a:t>members </a:t>
            </a:r>
            <a:r>
              <a:rPr lang="en-GB" sz="1600" dirty="0">
                <a:latin typeface="Georgia" panose="02040502050405020303" pitchFamily="18" charset="0"/>
                <a:cs typeface="Arial" panose="020B0604020202020204" pitchFamily="34" charset="0"/>
              </a:rPr>
              <a:t>and seen as an important source of professional knowledge in the field of intellectual property law, with a focus on trade marks and designs.</a:t>
            </a:r>
          </a:p>
          <a:p>
            <a:pPr marL="0" indent="0" eaLnBrk="1" hangingPunct="1">
              <a:buNone/>
              <a:defRPr/>
            </a:pPr>
            <a:endParaRPr lang="en-GB" altLang="en-US" sz="1600" dirty="0">
              <a:latin typeface="Georgia" panose="02040502050405020303" pitchFamily="18" charset="0"/>
              <a:cs typeface="Arial" panose="020B0604020202020204" pitchFamily="34" charset="0"/>
            </a:endParaRPr>
          </a:p>
          <a:p>
            <a:pPr marL="0" indent="0" eaLnBrk="1" hangingPunct="1">
              <a:buNone/>
              <a:defRPr/>
            </a:pPr>
            <a:r>
              <a:rPr lang="en-GB" altLang="en-US" sz="1600" dirty="0">
                <a:latin typeface="Georgia" panose="02040502050405020303" pitchFamily="18" charset="0"/>
                <a:cs typeface="Arial" panose="020B0604020202020204" pitchFamily="34" charset="0"/>
              </a:rPr>
              <a:t>Our three strategic objectives:</a:t>
            </a:r>
          </a:p>
          <a:p>
            <a:pPr>
              <a:buFont typeface="Wingdings" panose="05000000000000000000" pitchFamily="2" charset="2"/>
              <a:buChar char="q"/>
            </a:pPr>
            <a:r>
              <a:rPr lang="en-US" sz="1600" dirty="0" smtClean="0">
                <a:latin typeface="Georgia" panose="02040502050405020303" pitchFamily="18" charset="0"/>
              </a:rPr>
              <a:t>Passionately represent and promote the interests of the membership and the wider profession.</a:t>
            </a:r>
          </a:p>
          <a:p>
            <a:pPr>
              <a:buFont typeface="Wingdings" panose="05000000000000000000" pitchFamily="2" charset="2"/>
              <a:buChar char="q"/>
            </a:pPr>
            <a:r>
              <a:rPr lang="en-US" sz="1600" dirty="0" smtClean="0">
                <a:latin typeface="Georgia" panose="02040502050405020303" pitchFamily="18" charset="0"/>
              </a:rPr>
              <a:t>Equip, support and develop our membership to be competitive and successful both nationally and internationally.</a:t>
            </a:r>
          </a:p>
          <a:p>
            <a:pPr>
              <a:buFont typeface="Wingdings" panose="05000000000000000000" pitchFamily="2" charset="2"/>
              <a:buChar char="q"/>
            </a:pPr>
            <a:r>
              <a:rPr lang="en-US" sz="1600" dirty="0" smtClean="0">
                <a:latin typeface="Georgia" panose="02040502050405020303" pitchFamily="18" charset="0"/>
              </a:rPr>
              <a:t>Encourage and facilitate engagement in our work to enhance the profession and the organisation, inspiring a positive, healthy and inclusive culture.</a:t>
            </a:r>
            <a:endParaRPr lang="en-GB" altLang="en-US" sz="1600" dirty="0">
              <a:latin typeface="Arial" panose="020B0604020202020204" pitchFamily="34" charset="0"/>
              <a:cs typeface="Arial" panose="020B0604020202020204" pitchFamily="34" charset="0"/>
            </a:endParaRPr>
          </a:p>
          <a:p>
            <a:pPr marL="0" indent="0" eaLnBrk="1" hangingPunct="1">
              <a:buNone/>
              <a:defRPr/>
            </a:pPr>
            <a:endParaRPr lang="en-GB" altLang="en-US" sz="1800" dirty="0">
              <a:latin typeface="Arial" panose="020B0604020202020204" pitchFamily="34" charset="0"/>
              <a:cs typeface="Arial" panose="020B0604020202020204" pitchFamily="34" charset="0"/>
            </a:endParaRPr>
          </a:p>
        </p:txBody>
      </p:sp>
      <p:pic>
        <p:nvPicPr>
          <p:cNvPr id="6148" name="Picture 1">
            <a:extLst>
              <a:ext uri="{FF2B5EF4-FFF2-40B4-BE49-F238E27FC236}">
                <a16:creationId xmlns:a16="http://schemas.microsoft.com/office/drawing/2014/main" id="{0BEFDC80-ECDD-4511-BDB0-FE8EDC1225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1036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DF7F3-CDE8-459F-B18B-EEC0F58611BD}"/>
              </a:ext>
            </a:extLst>
          </p:cNvPr>
          <p:cNvPicPr>
            <a:picLocks noChangeAspect="1"/>
          </p:cNvPicPr>
          <p:nvPr/>
        </p:nvPicPr>
        <p:blipFill>
          <a:blip r:embed="rId3">
            <a:duotone>
              <a:schemeClr val="bg2">
                <a:shade val="45000"/>
                <a:satMod val="135000"/>
              </a:schemeClr>
              <a:prstClr val="white"/>
            </a:duotone>
          </a:blip>
          <a:stretch>
            <a:fillRect/>
          </a:stretch>
        </p:blipFill>
        <p:spPr>
          <a:xfrm>
            <a:off x="-1143000" y="0"/>
            <a:ext cx="10287000" cy="6858000"/>
          </a:xfrm>
          <a:prstGeom prst="rect">
            <a:avLst/>
          </a:prstGeom>
        </p:spPr>
      </p:pic>
      <p:sp>
        <p:nvSpPr>
          <p:cNvPr id="6146" name="TextBox 4">
            <a:extLst>
              <a:ext uri="{FF2B5EF4-FFF2-40B4-BE49-F238E27FC236}">
                <a16:creationId xmlns:a16="http://schemas.microsoft.com/office/drawing/2014/main" id="{AEDFBAE1-AEB6-4C33-8A8B-4A242E2C22B2}"/>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solidFill>
                  <a:srgbClr val="00205C"/>
                </a:solidFill>
                <a:latin typeface="Georgia" panose="02040502050405020303" pitchFamily="18" charset="0"/>
              </a:rPr>
              <a:t>Royal Charter</a:t>
            </a:r>
            <a:endParaRPr lang="en-US" altLang="en-US" sz="2400" b="1" dirty="0">
              <a:solidFill>
                <a:srgbClr val="00205C"/>
              </a:solidFill>
              <a:latin typeface="Georgia" panose="02040502050405020303" pitchFamily="18" charset="0"/>
            </a:endParaRPr>
          </a:p>
        </p:txBody>
      </p:sp>
      <p:sp>
        <p:nvSpPr>
          <p:cNvPr id="6147" name="TextBox 6">
            <a:extLst>
              <a:ext uri="{FF2B5EF4-FFF2-40B4-BE49-F238E27FC236}">
                <a16:creationId xmlns:a16="http://schemas.microsoft.com/office/drawing/2014/main" id="{23D4605B-8FA6-4BEE-8A35-1E07B6EC3517}"/>
              </a:ext>
            </a:extLst>
          </p:cNvPr>
          <p:cNvSpPr txBox="1">
            <a:spLocks noChangeArrowheads="1"/>
          </p:cNvSpPr>
          <p:nvPr/>
        </p:nvSpPr>
        <p:spPr bwMode="auto">
          <a:xfrm>
            <a:off x="234950" y="917575"/>
            <a:ext cx="8659668" cy="15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pPr>
            <a:r>
              <a:rPr lang="en-GB" sz="1600" dirty="0">
                <a:latin typeface="Georgia" panose="02040502050405020303" pitchFamily="18" charset="0"/>
                <a:cs typeface="Arial" panose="020B0604020202020204" pitchFamily="34" charset="0"/>
              </a:rPr>
              <a:t>It was at Windsor Castle, at a meeting of the Privy Council that the Institute was granted the Royal Charter on 12th April 2016. This culminated in the Great Seal of the Realm being applied by HM Crown Office in November 2016 and the Royal Charter legally coming into effect.</a:t>
            </a:r>
          </a:p>
          <a:p>
            <a:pPr marL="0" indent="0" eaLnBrk="1" hangingPunct="1">
              <a:buNone/>
              <a:defRPr/>
            </a:pPr>
            <a:r>
              <a:rPr lang="en-GB" sz="1600" dirty="0">
                <a:latin typeface="Georgia" panose="02040502050405020303" pitchFamily="18" charset="0"/>
                <a:cs typeface="Arial" panose="020B0604020202020204" pitchFamily="34" charset="0"/>
              </a:rPr>
              <a:t>A landmark achievement for the Institute, the </a:t>
            </a:r>
            <a:r>
              <a:rPr lang="en-GB" sz="1600" dirty="0" smtClean="0">
                <a:latin typeface="Georgia" panose="02040502050405020303" pitchFamily="18" charset="0"/>
                <a:cs typeface="Arial" panose="020B0604020202020204" pitchFamily="34" charset="0"/>
              </a:rPr>
              <a:t>Royal Charter </a:t>
            </a:r>
            <a:r>
              <a:rPr lang="en-GB" sz="1600" dirty="0">
                <a:latin typeface="Georgia" panose="02040502050405020303" pitchFamily="18" charset="0"/>
                <a:cs typeface="Arial" panose="020B0604020202020204" pitchFamily="34" charset="0"/>
              </a:rPr>
              <a:t>recognises its members’ distinctive and pre-eminent position as legal experts in the trade mark and design community. </a:t>
            </a:r>
          </a:p>
        </p:txBody>
      </p:sp>
      <p:pic>
        <p:nvPicPr>
          <p:cNvPr id="6148" name="Picture 1">
            <a:extLst>
              <a:ext uri="{FF2B5EF4-FFF2-40B4-BE49-F238E27FC236}">
                <a16:creationId xmlns:a16="http://schemas.microsoft.com/office/drawing/2014/main" id="{0BEFDC80-ECDD-4511-BDB0-FE8EDC1225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8810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a:extLst>
              <a:ext uri="{FF2B5EF4-FFF2-40B4-BE49-F238E27FC236}">
                <a16:creationId xmlns:a16="http://schemas.microsoft.com/office/drawing/2014/main" id="{AEDFBAE1-AEB6-4C33-8A8B-4A242E2C22B2}"/>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solidFill>
                  <a:srgbClr val="00205C"/>
                </a:solidFill>
                <a:latin typeface="Georgia" panose="02040502050405020303" pitchFamily="18" charset="0"/>
              </a:rPr>
              <a:t>Regulation and </a:t>
            </a:r>
            <a:r>
              <a:rPr lang="en-GB" altLang="en-US" sz="2400" b="1" dirty="0" err="1">
                <a:solidFill>
                  <a:srgbClr val="00205C"/>
                </a:solidFill>
                <a:latin typeface="Georgia" panose="02040502050405020303" pitchFamily="18" charset="0"/>
              </a:rPr>
              <a:t>IPReg</a:t>
            </a:r>
            <a:endParaRPr lang="en-US" altLang="en-US" sz="2400" b="1" dirty="0">
              <a:solidFill>
                <a:srgbClr val="00205C"/>
              </a:solidFill>
              <a:latin typeface="Georgia" panose="02040502050405020303" pitchFamily="18" charset="0"/>
            </a:endParaRPr>
          </a:p>
        </p:txBody>
      </p:sp>
      <p:sp>
        <p:nvSpPr>
          <p:cNvPr id="6147" name="TextBox 6">
            <a:extLst>
              <a:ext uri="{FF2B5EF4-FFF2-40B4-BE49-F238E27FC236}">
                <a16:creationId xmlns:a16="http://schemas.microsoft.com/office/drawing/2014/main" id="{23D4605B-8FA6-4BEE-8A35-1E07B6EC3517}"/>
              </a:ext>
            </a:extLst>
          </p:cNvPr>
          <p:cNvSpPr txBox="1">
            <a:spLocks noChangeArrowheads="1"/>
          </p:cNvSpPr>
          <p:nvPr/>
        </p:nvSpPr>
        <p:spPr bwMode="auto">
          <a:xfrm>
            <a:off x="234950" y="917575"/>
            <a:ext cx="8659668" cy="374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pPr>
            <a:r>
              <a:rPr lang="en-GB" sz="1600" dirty="0">
                <a:latin typeface="Georgia" panose="02040502050405020303" pitchFamily="18" charset="0"/>
                <a:cs typeface="Arial" panose="020B0604020202020204" pitchFamily="34" charset="0"/>
              </a:rPr>
              <a:t>CITMA is the Approved Regulator named in the Legal Services Act 2007 and is responsible for the regulation of the trade mark attorney profession.</a:t>
            </a:r>
          </a:p>
          <a:p>
            <a:pPr marL="0" indent="0">
              <a:buNone/>
            </a:pPr>
            <a:r>
              <a:rPr lang="en-GB" sz="1600" dirty="0">
                <a:latin typeface="Georgia" panose="02040502050405020303" pitchFamily="18" charset="0"/>
                <a:cs typeface="Arial" panose="020B0604020202020204" pitchFamily="34" charset="0"/>
              </a:rPr>
              <a:t>This function is required to be separate from the representative operations of CITMA and therefore regulation has been delegated to a separate regulatory arm, which operates at arms length under the Intellectual Property Regulation Board </a:t>
            </a:r>
            <a:r>
              <a:rPr lang="en-GB" sz="1600" dirty="0" smtClean="0">
                <a:latin typeface="Georgia" panose="02040502050405020303" pitchFamily="18" charset="0"/>
                <a:cs typeface="Arial" panose="020B0604020202020204" pitchFamily="34" charset="0"/>
              </a:rPr>
              <a:t>(more </a:t>
            </a:r>
            <a:r>
              <a:rPr lang="en-GB" sz="1600" dirty="0">
                <a:latin typeface="Georgia" panose="02040502050405020303" pitchFamily="18" charset="0"/>
                <a:cs typeface="Arial" panose="020B0604020202020204" pitchFamily="34" charset="0"/>
              </a:rPr>
              <a:t>commonly referred to as </a:t>
            </a:r>
            <a:r>
              <a:rPr lang="en-GB" sz="1600" dirty="0" smtClean="0">
                <a:latin typeface="Georgia" panose="02040502050405020303" pitchFamily="18" charset="0"/>
                <a:cs typeface="Arial" panose="020B0604020202020204" pitchFamily="34" charset="0"/>
              </a:rPr>
              <a:t>IPReg).</a:t>
            </a:r>
            <a:endParaRPr lang="en-GB" sz="1600" dirty="0">
              <a:latin typeface="Georgia" panose="02040502050405020303" pitchFamily="18" charset="0"/>
              <a:cs typeface="Arial" panose="020B0604020202020204" pitchFamily="34" charset="0"/>
            </a:endParaRPr>
          </a:p>
          <a:p>
            <a:pPr marL="0" indent="0">
              <a:buNone/>
            </a:pPr>
            <a:r>
              <a:rPr lang="en-GB" sz="1600" dirty="0" err="1">
                <a:latin typeface="Georgia" panose="02040502050405020303" pitchFamily="18" charset="0"/>
                <a:cs typeface="Arial" panose="020B0604020202020204" pitchFamily="34" charset="0"/>
              </a:rPr>
              <a:t>IPReg</a:t>
            </a:r>
            <a:r>
              <a:rPr lang="en-GB" sz="1600" dirty="0">
                <a:latin typeface="Georgia" panose="02040502050405020303" pitchFamily="18" charset="0"/>
                <a:cs typeface="Arial" panose="020B0604020202020204" pitchFamily="34" charset="0"/>
              </a:rPr>
              <a:t> is responsible for:</a:t>
            </a:r>
          </a:p>
          <a:p>
            <a:pPr>
              <a:buFont typeface="Wingdings" panose="05000000000000000000" pitchFamily="2" charset="2"/>
              <a:buChar char="q"/>
            </a:pPr>
            <a:r>
              <a:rPr lang="en-GB" sz="1600" dirty="0">
                <a:latin typeface="Georgia" panose="02040502050405020303" pitchFamily="18" charset="0"/>
                <a:cs typeface="Arial" panose="020B0604020202020204" pitchFamily="34" charset="0"/>
              </a:rPr>
              <a:t>Setting the education and training requirements for qualification as a trade mark attorney</a:t>
            </a:r>
          </a:p>
          <a:p>
            <a:pPr>
              <a:buFont typeface="Wingdings" panose="05000000000000000000" pitchFamily="2" charset="2"/>
              <a:buChar char="q"/>
            </a:pPr>
            <a:r>
              <a:rPr lang="en-GB" sz="1600" dirty="0">
                <a:latin typeface="Georgia" panose="02040502050405020303" pitchFamily="18" charset="0"/>
                <a:cs typeface="Arial" panose="020B0604020202020204" pitchFamily="34" charset="0"/>
              </a:rPr>
              <a:t>Setting the requirements for continuous professional development in order that the trade mark attorneys knowledge, skills and expertise are maintained at a high level</a:t>
            </a:r>
          </a:p>
          <a:p>
            <a:pPr>
              <a:buFont typeface="Wingdings" panose="05000000000000000000" pitchFamily="2" charset="2"/>
              <a:buChar char="q"/>
            </a:pPr>
            <a:r>
              <a:rPr lang="en-GB" sz="1600" dirty="0">
                <a:latin typeface="Georgia" panose="02040502050405020303" pitchFamily="18" charset="0"/>
                <a:cs typeface="Arial" panose="020B0604020202020204" pitchFamily="34" charset="0"/>
              </a:rPr>
              <a:t>Setting and maintaining a code of conduct for the professions</a:t>
            </a:r>
          </a:p>
          <a:p>
            <a:pPr>
              <a:buFont typeface="Wingdings" panose="05000000000000000000" pitchFamily="2" charset="2"/>
              <a:buChar char="q"/>
            </a:pPr>
            <a:r>
              <a:rPr lang="en-GB" sz="1600" dirty="0">
                <a:latin typeface="Georgia" panose="02040502050405020303" pitchFamily="18" charset="0"/>
                <a:cs typeface="Arial" panose="020B0604020202020204" pitchFamily="34" charset="0"/>
              </a:rPr>
              <a:t>Handling complaints of professional misconduct against trade mark attorneys and where appropriate taking disciplinary or other action.</a:t>
            </a:r>
          </a:p>
        </p:txBody>
      </p:sp>
      <p:pic>
        <p:nvPicPr>
          <p:cNvPr id="6148" name="Picture 1">
            <a:extLst>
              <a:ext uri="{FF2B5EF4-FFF2-40B4-BE49-F238E27FC236}">
                <a16:creationId xmlns:a16="http://schemas.microsoft.com/office/drawing/2014/main" id="{0BEFDC80-ECDD-4511-BDB0-FE8EDC1225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Image result for iprEG">
            <a:extLst>
              <a:ext uri="{FF2B5EF4-FFF2-40B4-BE49-F238E27FC236}">
                <a16:creationId xmlns:a16="http://schemas.microsoft.com/office/drawing/2014/main" id="{79E74522-899D-4B46-91F5-82CEC9A93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3081" y="6275388"/>
            <a:ext cx="871537" cy="363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1873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a:extLst>
              <a:ext uri="{FF2B5EF4-FFF2-40B4-BE49-F238E27FC236}">
                <a16:creationId xmlns:a16="http://schemas.microsoft.com/office/drawing/2014/main" id="{B0063D9D-6BC7-457A-848D-ED881DE7F7F9}"/>
              </a:ext>
            </a:extLst>
          </p:cNvPr>
          <p:cNvSpPr txBox="1">
            <a:spLocks noChangeArrowheads="1"/>
          </p:cNvSpPr>
          <p:nvPr/>
        </p:nvSpPr>
        <p:spPr bwMode="auto">
          <a:xfrm>
            <a:off x="234950" y="219075"/>
            <a:ext cx="8397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solidFill>
                  <a:srgbClr val="00205C"/>
                </a:solidFill>
                <a:latin typeface="Georgia" panose="02040502050405020303" pitchFamily="18" charset="0"/>
              </a:rPr>
              <a:t>Further Information</a:t>
            </a:r>
            <a:endParaRPr lang="en-US" altLang="en-US" sz="2400" b="1" dirty="0">
              <a:solidFill>
                <a:srgbClr val="00205C"/>
              </a:solidFill>
              <a:latin typeface="Georgia" panose="02040502050405020303" pitchFamily="18" charset="0"/>
            </a:endParaRPr>
          </a:p>
        </p:txBody>
      </p:sp>
      <p:sp>
        <p:nvSpPr>
          <p:cNvPr id="14339" name="TextBox 6">
            <a:extLst>
              <a:ext uri="{FF2B5EF4-FFF2-40B4-BE49-F238E27FC236}">
                <a16:creationId xmlns:a16="http://schemas.microsoft.com/office/drawing/2014/main" id="{E812807C-6672-48E7-9B6B-8C867C5EAD7D}"/>
              </a:ext>
            </a:extLst>
          </p:cNvPr>
          <p:cNvSpPr txBox="1">
            <a:spLocks noChangeArrowheads="1"/>
          </p:cNvSpPr>
          <p:nvPr/>
        </p:nvSpPr>
        <p:spPr bwMode="auto">
          <a:xfrm>
            <a:off x="234950" y="917575"/>
            <a:ext cx="83978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a:lnSpc>
                <a:spcPct val="100000"/>
              </a:lnSpc>
              <a:spcBef>
                <a:spcPct val="0"/>
              </a:spcBef>
              <a:buNone/>
            </a:pPr>
            <a:r>
              <a:rPr lang="en-GB" altLang="en-US" sz="1600" b="1" dirty="0">
                <a:latin typeface="Georgia" panose="02040502050405020303" pitchFamily="18" charset="0"/>
                <a:ea typeface="Times New Roman" panose="02020603050405020304" pitchFamily="18" charset="0"/>
                <a:cs typeface="Arial" panose="020B0604020202020204" pitchFamily="34" charset="0"/>
              </a:rPr>
              <a:t>CITMA</a:t>
            </a:r>
            <a:endParaRPr lang="en-GB" altLang="en-US" sz="1600" dirty="0">
              <a:solidFill>
                <a:srgbClr val="00205C"/>
              </a:solidFill>
              <a:latin typeface="Georgia" panose="02040502050405020303" pitchFamily="18" charset="0"/>
              <a:ea typeface="Times New Roman" panose="02020603050405020304" pitchFamily="18" charset="0"/>
              <a:cs typeface="Arial" panose="020B0604020202020204" pitchFamily="34" charset="0"/>
            </a:endParaRPr>
          </a:p>
          <a:p>
            <a:pPr marL="0" indent="0" algn="ctr">
              <a:lnSpc>
                <a:spcPct val="100000"/>
              </a:lnSpc>
              <a:spcBef>
                <a:spcPct val="0"/>
              </a:spcBef>
              <a:buNone/>
            </a:pPr>
            <a:endParaRPr lang="en-GB" sz="1600" dirty="0">
              <a:latin typeface="Georgia" panose="02040502050405020303" pitchFamily="18" charset="0"/>
              <a:hlinkClick r:id="rId3"/>
            </a:endParaRPr>
          </a:p>
          <a:p>
            <a:pPr marL="0" indent="0" algn="ctr">
              <a:lnSpc>
                <a:spcPct val="100000"/>
              </a:lnSpc>
              <a:spcBef>
                <a:spcPct val="0"/>
              </a:spcBef>
              <a:buNone/>
            </a:pPr>
            <a:r>
              <a:rPr lang="en-GB" sz="1600" dirty="0">
                <a:latin typeface="Georgia" panose="02040502050405020303" pitchFamily="18" charset="0"/>
                <a:hlinkClick r:id="rId3"/>
              </a:rPr>
              <a:t>https://www.citma.org.uk/careers/becoming_a_chartered_trade_mark_attorney</a:t>
            </a:r>
            <a:endParaRPr lang="en-GB" sz="1600" dirty="0">
              <a:latin typeface="Georgia" panose="02040502050405020303" pitchFamily="18" charset="0"/>
            </a:endParaRPr>
          </a:p>
          <a:p>
            <a:pPr marL="0" indent="0" algn="ctr">
              <a:lnSpc>
                <a:spcPct val="100000"/>
              </a:lnSpc>
              <a:spcBef>
                <a:spcPct val="0"/>
              </a:spcBef>
              <a:buNone/>
            </a:pPr>
            <a:endParaRPr lang="en-GB" sz="1600" dirty="0">
              <a:latin typeface="Georgia" panose="02040502050405020303" pitchFamily="18" charset="0"/>
            </a:endParaRPr>
          </a:p>
          <a:p>
            <a:pPr marL="0" indent="0" algn="ctr">
              <a:lnSpc>
                <a:spcPct val="100000"/>
              </a:lnSpc>
              <a:spcBef>
                <a:spcPct val="0"/>
              </a:spcBef>
              <a:buNone/>
            </a:pPr>
            <a:r>
              <a:rPr lang="en-GB" sz="1600" b="1" dirty="0" err="1">
                <a:latin typeface="Georgia" panose="02040502050405020303" pitchFamily="18" charset="0"/>
              </a:rPr>
              <a:t>IPReg</a:t>
            </a:r>
            <a:endParaRPr lang="en-GB" sz="1600" dirty="0">
              <a:latin typeface="Georgia" panose="02040502050405020303" pitchFamily="18" charset="0"/>
            </a:endParaRPr>
          </a:p>
          <a:p>
            <a:pPr marL="0" indent="0" algn="ctr">
              <a:lnSpc>
                <a:spcPct val="100000"/>
              </a:lnSpc>
              <a:spcBef>
                <a:spcPct val="0"/>
              </a:spcBef>
              <a:buNone/>
            </a:pPr>
            <a:endParaRPr lang="en-GB" sz="1600" dirty="0">
              <a:latin typeface="Georgia" panose="02040502050405020303" pitchFamily="18" charset="0"/>
              <a:hlinkClick r:id="rId4"/>
            </a:endParaRPr>
          </a:p>
          <a:p>
            <a:pPr marL="0" indent="0" algn="ctr">
              <a:lnSpc>
                <a:spcPct val="100000"/>
              </a:lnSpc>
              <a:spcBef>
                <a:spcPct val="0"/>
              </a:spcBef>
              <a:buNone/>
            </a:pPr>
            <a:r>
              <a:rPr lang="en-GB" sz="1600" dirty="0">
                <a:latin typeface="Georgia" panose="02040502050405020303" pitchFamily="18" charset="0"/>
                <a:hlinkClick r:id="rId4"/>
              </a:rPr>
              <a:t>https://ipreg.org.uk/pro/getting-qualified/</a:t>
            </a:r>
            <a:endParaRPr lang="en-GB" sz="1600" dirty="0">
              <a:latin typeface="Georgia" panose="02040502050405020303" pitchFamily="18" charset="0"/>
            </a:endParaRPr>
          </a:p>
          <a:p>
            <a:pPr marL="0" indent="0" algn="ctr">
              <a:lnSpc>
                <a:spcPct val="100000"/>
              </a:lnSpc>
              <a:spcBef>
                <a:spcPct val="0"/>
              </a:spcBef>
              <a:buNone/>
            </a:pPr>
            <a:endParaRPr lang="en-GB" sz="1600" dirty="0">
              <a:latin typeface="Georgia" panose="02040502050405020303" pitchFamily="18" charset="0"/>
            </a:endParaRPr>
          </a:p>
          <a:p>
            <a:pPr marL="0" indent="0" algn="ctr">
              <a:lnSpc>
                <a:spcPct val="100000"/>
              </a:lnSpc>
              <a:spcBef>
                <a:spcPct val="0"/>
              </a:spcBef>
              <a:buNone/>
            </a:pPr>
            <a:r>
              <a:rPr lang="en-GB" sz="1600" b="1" dirty="0">
                <a:latin typeface="Georgia" panose="02040502050405020303" pitchFamily="18" charset="0"/>
              </a:rPr>
              <a:t>Careers in Ideas</a:t>
            </a:r>
            <a:endParaRPr lang="en-GB" sz="1600" dirty="0">
              <a:latin typeface="Georgia" panose="02040502050405020303" pitchFamily="18" charset="0"/>
            </a:endParaRPr>
          </a:p>
          <a:p>
            <a:pPr marL="0" indent="0" algn="ctr">
              <a:lnSpc>
                <a:spcPct val="100000"/>
              </a:lnSpc>
              <a:spcBef>
                <a:spcPct val="0"/>
              </a:spcBef>
              <a:buNone/>
            </a:pPr>
            <a:endParaRPr lang="en-GB" sz="1600" dirty="0">
              <a:latin typeface="Georgia" panose="02040502050405020303" pitchFamily="18" charset="0"/>
              <a:hlinkClick r:id="rId5"/>
            </a:endParaRPr>
          </a:p>
          <a:p>
            <a:pPr marL="0" indent="0" algn="ctr">
              <a:lnSpc>
                <a:spcPct val="100000"/>
              </a:lnSpc>
              <a:spcBef>
                <a:spcPct val="0"/>
              </a:spcBef>
              <a:buNone/>
            </a:pPr>
            <a:r>
              <a:rPr lang="en-GB" sz="1600" dirty="0">
                <a:latin typeface="Georgia" panose="02040502050405020303" pitchFamily="18" charset="0"/>
                <a:hlinkClick r:id="rId5"/>
              </a:rPr>
              <a:t>http://careersinideas.org.uk/</a:t>
            </a:r>
            <a:endParaRPr lang="en-GB" sz="1600" dirty="0">
              <a:latin typeface="Georgia" panose="02040502050405020303" pitchFamily="18" charset="0"/>
            </a:endParaRPr>
          </a:p>
          <a:p>
            <a:pPr marL="0" indent="0" algn="ctr">
              <a:lnSpc>
                <a:spcPct val="100000"/>
              </a:lnSpc>
              <a:spcBef>
                <a:spcPct val="0"/>
              </a:spcBef>
              <a:buNone/>
            </a:pPr>
            <a:endParaRPr lang="en-GB" sz="1600" dirty="0">
              <a:latin typeface="Georgia" panose="02040502050405020303" pitchFamily="18" charset="0"/>
            </a:endParaRPr>
          </a:p>
          <a:p>
            <a:pPr marL="0" indent="0" algn="ctr">
              <a:lnSpc>
                <a:spcPct val="100000"/>
              </a:lnSpc>
              <a:spcBef>
                <a:spcPct val="0"/>
              </a:spcBef>
              <a:buNone/>
            </a:pPr>
            <a:r>
              <a:rPr lang="en-GB" sz="1600" b="1" dirty="0">
                <a:latin typeface="Georgia" panose="02040502050405020303" pitchFamily="18" charset="0"/>
              </a:rPr>
              <a:t>IP Careers</a:t>
            </a:r>
            <a:endParaRPr lang="en-GB" sz="1600" dirty="0">
              <a:latin typeface="Georgia" panose="02040502050405020303" pitchFamily="18" charset="0"/>
            </a:endParaRPr>
          </a:p>
          <a:p>
            <a:pPr marL="0" indent="0" algn="ctr">
              <a:lnSpc>
                <a:spcPct val="100000"/>
              </a:lnSpc>
              <a:spcBef>
                <a:spcPct val="0"/>
              </a:spcBef>
              <a:buNone/>
            </a:pPr>
            <a:endParaRPr lang="en-GB" sz="1600" dirty="0">
              <a:latin typeface="Georgia" panose="02040502050405020303" pitchFamily="18" charset="0"/>
              <a:hlinkClick r:id="rId6"/>
            </a:endParaRPr>
          </a:p>
          <a:p>
            <a:pPr marL="0" indent="0" algn="ctr">
              <a:lnSpc>
                <a:spcPct val="100000"/>
              </a:lnSpc>
              <a:spcBef>
                <a:spcPct val="0"/>
              </a:spcBef>
              <a:buNone/>
            </a:pPr>
            <a:r>
              <a:rPr lang="en-GB" sz="1600" dirty="0">
                <a:latin typeface="Georgia" panose="02040502050405020303" pitchFamily="18" charset="0"/>
                <a:hlinkClick r:id="rId6"/>
              </a:rPr>
              <a:t>http://ipcareers.co.uk/</a:t>
            </a:r>
            <a:endParaRPr lang="en-GB" sz="1600" dirty="0">
              <a:latin typeface="Georgia" panose="02040502050405020303" pitchFamily="18" charset="0"/>
            </a:endParaRPr>
          </a:p>
          <a:p>
            <a:pPr marL="0" indent="0">
              <a:lnSpc>
                <a:spcPct val="100000"/>
              </a:lnSpc>
              <a:spcBef>
                <a:spcPct val="0"/>
              </a:spcBef>
              <a:buNone/>
            </a:pPr>
            <a:endParaRPr lang="en-GB" sz="1600" dirty="0">
              <a:latin typeface="Georgia" panose="02040502050405020303" pitchFamily="18" charset="0"/>
            </a:endParaRPr>
          </a:p>
        </p:txBody>
      </p:sp>
      <p:pic>
        <p:nvPicPr>
          <p:cNvPr id="14340" name="Picture 1">
            <a:extLst>
              <a:ext uri="{FF2B5EF4-FFF2-40B4-BE49-F238E27FC236}">
                <a16:creationId xmlns:a16="http://schemas.microsoft.com/office/drawing/2014/main" id="{9EE20EE5-9BC0-438D-88E2-28EBF6CEEB0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903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5C"/>
        </a:solidFill>
        <a:effectLst/>
      </p:bgPr>
    </p:bg>
    <p:spTree>
      <p:nvGrpSpPr>
        <p:cNvPr id="1" name=""/>
        <p:cNvGrpSpPr/>
        <p:nvPr/>
      </p:nvGrpSpPr>
      <p:grpSpPr>
        <a:xfrm>
          <a:off x="0" y="0"/>
          <a:ext cx="0" cy="0"/>
          <a:chOff x="0" y="0"/>
          <a:chExt cx="0" cy="0"/>
        </a:xfrm>
      </p:grpSpPr>
      <p:pic>
        <p:nvPicPr>
          <p:cNvPr id="4098" name="Picture 3">
            <a:extLst>
              <a:ext uri="{FF2B5EF4-FFF2-40B4-BE49-F238E27FC236}">
                <a16:creationId xmlns:a16="http://schemas.microsoft.com/office/drawing/2014/main" id="{8FC0AFF6-D5FE-4461-9EC2-C7974488FC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3375"/>
            <a:ext cx="2803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592323B-8965-4A5D-BC2F-3A835AB97613}"/>
              </a:ext>
            </a:extLst>
          </p:cNvPr>
          <p:cNvSpPr>
            <a:spLocks noGrp="1"/>
          </p:cNvSpPr>
          <p:nvPr>
            <p:ph type="title"/>
          </p:nvPr>
        </p:nvSpPr>
        <p:spPr/>
        <p:txBody>
          <a:bodyPr/>
          <a:lstStyle/>
          <a:p>
            <a:pPr algn="ctr"/>
            <a:r>
              <a:rPr lang="en-GB" dirty="0">
                <a:solidFill>
                  <a:schemeClr val="bg1"/>
                </a:solidFill>
                <a:latin typeface="Georgia" panose="02040502050405020303" pitchFamily="18" charset="0"/>
              </a:rPr>
              <a:t>QUESTIONS?</a:t>
            </a:r>
          </a:p>
        </p:txBody>
      </p:sp>
    </p:spTree>
    <p:extLst>
      <p:ext uri="{BB962C8B-B14F-4D97-AF65-F5344CB8AC3E}">
        <p14:creationId xmlns:p14="http://schemas.microsoft.com/office/powerpoint/2010/main" val="3247463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7ADE81-1B24-42A0-A197-A6FCBDD17B03}"/>
              </a:ext>
            </a:extLst>
          </p:cNvPr>
          <p:cNvPicPr>
            <a:picLocks noChangeAspect="1"/>
          </p:cNvPicPr>
          <p:nvPr/>
        </p:nvPicPr>
        <p:blipFill>
          <a:blip r:embed="rId3"/>
          <a:stretch>
            <a:fillRect/>
          </a:stretch>
        </p:blipFill>
        <p:spPr>
          <a:xfrm>
            <a:off x="1671637" y="0"/>
            <a:ext cx="5865902" cy="6858000"/>
          </a:xfrm>
          <a:prstGeom prst="rect">
            <a:avLst/>
          </a:prstGeom>
        </p:spPr>
      </p:pic>
      <p:sp>
        <p:nvSpPr>
          <p:cNvPr id="6146" name="TextBox 4">
            <a:extLst>
              <a:ext uri="{FF2B5EF4-FFF2-40B4-BE49-F238E27FC236}">
                <a16:creationId xmlns:a16="http://schemas.microsoft.com/office/drawing/2014/main" id="{AEDFBAE1-AEB6-4C33-8A8B-4A242E2C22B2}"/>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solidFill>
                  <a:srgbClr val="00205C"/>
                </a:solidFill>
                <a:latin typeface="Georgia" panose="02040502050405020303" pitchFamily="18" charset="0"/>
              </a:rPr>
              <a:t>History</a:t>
            </a:r>
            <a:endParaRPr lang="en-US" altLang="en-US" sz="2400" b="1" dirty="0">
              <a:solidFill>
                <a:srgbClr val="00205C"/>
              </a:solidFill>
              <a:latin typeface="Georgia" panose="02040502050405020303" pitchFamily="18" charset="0"/>
            </a:endParaRPr>
          </a:p>
        </p:txBody>
      </p:sp>
      <p:pic>
        <p:nvPicPr>
          <p:cNvPr id="6148" name="Picture 1">
            <a:extLst>
              <a:ext uri="{FF2B5EF4-FFF2-40B4-BE49-F238E27FC236}">
                <a16:creationId xmlns:a16="http://schemas.microsoft.com/office/drawing/2014/main" id="{0BEFDC80-ECDD-4511-BDB0-FE8EDC1225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280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a:extLst>
              <a:ext uri="{FF2B5EF4-FFF2-40B4-BE49-F238E27FC236}">
                <a16:creationId xmlns:a16="http://schemas.microsoft.com/office/drawing/2014/main" id="{0BEFDC80-ECDD-4511-BDB0-FE8EDC1225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4" descr="Trade Marks Act 1994 (Chapter 26, updated up to March 26, 202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4"/>
          <a:stretch>
            <a:fillRect/>
          </a:stretch>
        </p:blipFill>
        <p:spPr>
          <a:xfrm>
            <a:off x="1166030" y="977030"/>
            <a:ext cx="6556656" cy="4895037"/>
          </a:xfrm>
          <a:prstGeom prst="rect">
            <a:avLst/>
          </a:prstGeom>
        </p:spPr>
      </p:pic>
      <p:sp>
        <p:nvSpPr>
          <p:cNvPr id="8" name="TextBox 4">
            <a:extLst>
              <a:ext uri="{FF2B5EF4-FFF2-40B4-BE49-F238E27FC236}">
                <a16:creationId xmlns:a16="http://schemas.microsoft.com/office/drawing/2014/main" id="{AEDFBAE1-AEB6-4C33-8A8B-4A242E2C22B2}"/>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solidFill>
                  <a:srgbClr val="00205C"/>
                </a:solidFill>
                <a:latin typeface="Georgia" panose="02040502050405020303" pitchFamily="18" charset="0"/>
              </a:rPr>
              <a:t>History</a:t>
            </a:r>
            <a:endParaRPr lang="en-US" altLang="en-US" sz="2400" b="1" dirty="0">
              <a:solidFill>
                <a:srgbClr val="00205C"/>
              </a:solidFill>
              <a:latin typeface="Georgia" panose="02040502050405020303" pitchFamily="18" charset="0"/>
            </a:endParaRPr>
          </a:p>
        </p:txBody>
      </p:sp>
    </p:spTree>
    <p:extLst>
      <p:ext uri="{BB962C8B-B14F-4D97-AF65-F5344CB8AC3E}">
        <p14:creationId xmlns:p14="http://schemas.microsoft.com/office/powerpoint/2010/main" val="288392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a:extLst>
              <a:ext uri="{FF2B5EF4-FFF2-40B4-BE49-F238E27FC236}">
                <a16:creationId xmlns:a16="http://schemas.microsoft.com/office/drawing/2014/main" id="{AEDFBAE1-AEB6-4C33-8A8B-4A242E2C22B2}"/>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solidFill>
                  <a:srgbClr val="00205C"/>
                </a:solidFill>
                <a:latin typeface="Georgia" panose="02040502050405020303" pitchFamily="18" charset="0"/>
              </a:rPr>
              <a:t>UK Legal Profession Landscape</a:t>
            </a:r>
            <a:endParaRPr lang="en-US" altLang="en-US" sz="2400" b="1" dirty="0">
              <a:solidFill>
                <a:srgbClr val="00205C"/>
              </a:solidFill>
              <a:latin typeface="Georgia" panose="02040502050405020303" pitchFamily="18" charset="0"/>
            </a:endParaRPr>
          </a:p>
        </p:txBody>
      </p:sp>
      <p:pic>
        <p:nvPicPr>
          <p:cNvPr id="6148" name="Picture 1">
            <a:extLst>
              <a:ext uri="{FF2B5EF4-FFF2-40B4-BE49-F238E27FC236}">
                <a16:creationId xmlns:a16="http://schemas.microsoft.com/office/drawing/2014/main" id="{0BEFDC80-ECDD-4511-BDB0-FE8EDC1225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BC27E81-DCE7-4A82-8D14-1681E038231A}"/>
              </a:ext>
            </a:extLst>
          </p:cNvPr>
          <p:cNvSpPr txBox="1">
            <a:spLocks noChangeArrowheads="1"/>
          </p:cNvSpPr>
          <p:nvPr/>
        </p:nvSpPr>
        <p:spPr bwMode="auto">
          <a:xfrm>
            <a:off x="234950" y="917575"/>
            <a:ext cx="8659668" cy="479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50000"/>
              </a:lnSpc>
              <a:buNone/>
            </a:pPr>
            <a:r>
              <a:rPr lang="en-GB" sz="1600" dirty="0">
                <a:latin typeface="Georgia" panose="02040502050405020303" pitchFamily="18" charset="0"/>
                <a:cs typeface="Arial" panose="020B0604020202020204" pitchFamily="34" charset="0"/>
              </a:rPr>
              <a:t>Legal Services Act 2007 – Authorised / Regulated Persons (‘Lawyers’):</a:t>
            </a:r>
          </a:p>
          <a:p>
            <a:pPr>
              <a:lnSpc>
                <a:spcPct val="150000"/>
              </a:lnSpc>
              <a:buFont typeface="Wingdings" panose="05000000000000000000" pitchFamily="2" charset="2"/>
              <a:buChar char="q"/>
            </a:pPr>
            <a:r>
              <a:rPr lang="en-GB" sz="1600" dirty="0">
                <a:latin typeface="Georgia" panose="02040502050405020303" pitchFamily="18" charset="0"/>
                <a:cs typeface="Arial" panose="020B0604020202020204" pitchFamily="34" charset="0"/>
              </a:rPr>
              <a:t>Barristers</a:t>
            </a:r>
          </a:p>
          <a:p>
            <a:pPr>
              <a:lnSpc>
                <a:spcPct val="150000"/>
              </a:lnSpc>
              <a:buFont typeface="Wingdings" panose="05000000000000000000" pitchFamily="2" charset="2"/>
              <a:buChar char="q"/>
            </a:pPr>
            <a:r>
              <a:rPr lang="en-GB" sz="1600" dirty="0">
                <a:latin typeface="Georgia" panose="02040502050405020303" pitchFamily="18" charset="0"/>
                <a:cs typeface="Arial" panose="020B0604020202020204" pitchFamily="34" charset="0"/>
              </a:rPr>
              <a:t>Law Costs Draftsman</a:t>
            </a:r>
          </a:p>
          <a:p>
            <a:pPr>
              <a:lnSpc>
                <a:spcPct val="150000"/>
              </a:lnSpc>
              <a:buFont typeface="Wingdings" panose="05000000000000000000" pitchFamily="2" charset="2"/>
              <a:buChar char="q"/>
            </a:pPr>
            <a:r>
              <a:rPr lang="en-GB" sz="1600" dirty="0">
                <a:latin typeface="Georgia" panose="02040502050405020303" pitchFamily="18" charset="0"/>
                <a:cs typeface="Arial" panose="020B0604020202020204" pitchFamily="34" charset="0"/>
              </a:rPr>
              <a:t>Legal Executives</a:t>
            </a:r>
          </a:p>
          <a:p>
            <a:pPr>
              <a:lnSpc>
                <a:spcPct val="150000"/>
              </a:lnSpc>
              <a:buFont typeface="Wingdings" panose="05000000000000000000" pitchFamily="2" charset="2"/>
              <a:buChar char="q"/>
            </a:pPr>
            <a:r>
              <a:rPr lang="en-GB" sz="1600" dirty="0">
                <a:latin typeface="Georgia" panose="02040502050405020303" pitchFamily="18" charset="0"/>
              </a:rPr>
              <a:t>Licensed Conveyancers</a:t>
            </a:r>
            <a:endParaRPr lang="en-GB" sz="1600" dirty="0">
              <a:latin typeface="Georgia" panose="02040502050405020303" pitchFamily="18" charset="0"/>
              <a:cs typeface="Arial" panose="020B0604020202020204" pitchFamily="34" charset="0"/>
            </a:endParaRPr>
          </a:p>
          <a:p>
            <a:pPr>
              <a:lnSpc>
                <a:spcPct val="150000"/>
              </a:lnSpc>
              <a:buFont typeface="Wingdings" panose="05000000000000000000" pitchFamily="2" charset="2"/>
              <a:buChar char="q"/>
            </a:pPr>
            <a:r>
              <a:rPr lang="en-GB" sz="1600" dirty="0">
                <a:latin typeface="Georgia" panose="02040502050405020303" pitchFamily="18" charset="0"/>
                <a:cs typeface="Arial" panose="020B0604020202020204" pitchFamily="34" charset="0"/>
              </a:rPr>
              <a:t>Notaries Public</a:t>
            </a:r>
          </a:p>
          <a:p>
            <a:pPr>
              <a:lnSpc>
                <a:spcPct val="150000"/>
              </a:lnSpc>
              <a:buFont typeface="Wingdings" panose="05000000000000000000" pitchFamily="2" charset="2"/>
              <a:buChar char="q"/>
            </a:pPr>
            <a:r>
              <a:rPr lang="en-GB" sz="1600" dirty="0">
                <a:latin typeface="Georgia" panose="02040502050405020303" pitchFamily="18" charset="0"/>
                <a:cs typeface="Arial" panose="020B0604020202020204" pitchFamily="34" charset="0"/>
              </a:rPr>
              <a:t>Patent Attorneys</a:t>
            </a:r>
          </a:p>
          <a:p>
            <a:pPr>
              <a:lnSpc>
                <a:spcPct val="150000"/>
              </a:lnSpc>
              <a:buFont typeface="Wingdings" panose="05000000000000000000" pitchFamily="2" charset="2"/>
              <a:buChar char="q"/>
            </a:pPr>
            <a:r>
              <a:rPr lang="en-GB" sz="1600" dirty="0">
                <a:latin typeface="Georgia" panose="02040502050405020303" pitchFamily="18" charset="0"/>
                <a:cs typeface="Arial" panose="020B0604020202020204" pitchFamily="34" charset="0"/>
              </a:rPr>
              <a:t>Solicitors</a:t>
            </a:r>
          </a:p>
          <a:p>
            <a:pPr>
              <a:lnSpc>
                <a:spcPct val="150000"/>
              </a:lnSpc>
              <a:buFont typeface="Wingdings" panose="05000000000000000000" pitchFamily="2" charset="2"/>
              <a:buChar char="q"/>
            </a:pPr>
            <a:r>
              <a:rPr lang="en-GB" sz="1600" b="1" dirty="0">
                <a:latin typeface="Georgia" panose="02040502050405020303" pitchFamily="18" charset="0"/>
                <a:cs typeface="Arial" panose="020B0604020202020204" pitchFamily="34" charset="0"/>
              </a:rPr>
              <a:t>Trade Mark Attorneys.</a:t>
            </a:r>
          </a:p>
          <a:p>
            <a:pPr eaLnBrk="1" hangingPunct="1">
              <a:buFont typeface="Wingdings" panose="05000000000000000000" pitchFamily="2" charset="2"/>
              <a:buChar char="q"/>
              <a:defRPr/>
            </a:pPr>
            <a:endParaRPr lang="en-GB"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8905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a:extLst>
              <a:ext uri="{FF2B5EF4-FFF2-40B4-BE49-F238E27FC236}">
                <a16:creationId xmlns:a16="http://schemas.microsoft.com/office/drawing/2014/main" id="{AEDFBAE1-AEB6-4C33-8A8B-4A242E2C22B2}"/>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solidFill>
                  <a:srgbClr val="00205C"/>
                </a:solidFill>
                <a:latin typeface="Georgia" panose="02040502050405020303" pitchFamily="18" charset="0"/>
              </a:rPr>
              <a:t>Chartered Trade Mark Attorney</a:t>
            </a:r>
            <a:endParaRPr lang="en-US" altLang="en-US" sz="2400" b="1" dirty="0">
              <a:solidFill>
                <a:srgbClr val="00205C"/>
              </a:solidFill>
              <a:latin typeface="Georgia" panose="02040502050405020303" pitchFamily="18" charset="0"/>
            </a:endParaRPr>
          </a:p>
        </p:txBody>
      </p:sp>
      <p:pic>
        <p:nvPicPr>
          <p:cNvPr id="6148" name="Picture 1">
            <a:extLst>
              <a:ext uri="{FF2B5EF4-FFF2-40B4-BE49-F238E27FC236}">
                <a16:creationId xmlns:a16="http://schemas.microsoft.com/office/drawing/2014/main" id="{0BEFDC80-ECDD-4511-BDB0-FE8EDC1225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297E3E4-DDEA-414C-BC94-12AD5383B938}"/>
              </a:ext>
            </a:extLst>
          </p:cNvPr>
          <p:cNvSpPr txBox="1">
            <a:spLocks noChangeArrowheads="1"/>
          </p:cNvSpPr>
          <p:nvPr/>
        </p:nvSpPr>
        <p:spPr bwMode="auto">
          <a:xfrm>
            <a:off x="234950" y="917575"/>
            <a:ext cx="8659668" cy="458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50000"/>
              </a:lnSpc>
              <a:buNone/>
            </a:pPr>
            <a:r>
              <a:rPr lang="en-GB" sz="1600" dirty="0">
                <a:latin typeface="Georgia" panose="02040502050405020303" pitchFamily="18" charset="0"/>
                <a:cs typeface="Arial" panose="020B0604020202020204" pitchFamily="34" charset="0"/>
              </a:rPr>
              <a:t>Legal Services Act 2007 - Regulated Person who may carry out certain reserved legal activities:</a:t>
            </a:r>
          </a:p>
          <a:p>
            <a:pPr marL="182562" lvl="1" indent="0">
              <a:lnSpc>
                <a:spcPct val="150000"/>
              </a:lnSpc>
              <a:buNone/>
            </a:pPr>
            <a:r>
              <a:rPr lang="en-GB" sz="1600" dirty="0">
                <a:latin typeface="Georgia" panose="02040502050405020303" pitchFamily="18" charset="0"/>
                <a:cs typeface="Arial" panose="020B0604020202020204" pitchFamily="34" charset="0"/>
              </a:rPr>
              <a:t>Those reserved legal activities are—</a:t>
            </a:r>
          </a:p>
          <a:p>
            <a:pPr marL="882650" lvl="2" indent="-342900">
              <a:lnSpc>
                <a:spcPct val="150000"/>
              </a:lnSpc>
              <a:buFont typeface="+mj-lt"/>
              <a:buAutoNum type="alphaLcParenR"/>
            </a:pPr>
            <a:r>
              <a:rPr lang="en-GB" sz="1600" dirty="0">
                <a:latin typeface="Georgia" panose="02040502050405020303" pitchFamily="18" charset="0"/>
                <a:cs typeface="Arial" panose="020B0604020202020204" pitchFamily="34" charset="0"/>
              </a:rPr>
              <a:t>the exercise of a right of audience;</a:t>
            </a:r>
          </a:p>
          <a:p>
            <a:pPr marL="882650" lvl="2" indent="-342900">
              <a:lnSpc>
                <a:spcPct val="150000"/>
              </a:lnSpc>
              <a:buFont typeface="+mj-lt"/>
              <a:buAutoNum type="alphaLcParenR"/>
            </a:pPr>
            <a:r>
              <a:rPr lang="en-GB" sz="1600" dirty="0">
                <a:latin typeface="Georgia" panose="02040502050405020303" pitchFamily="18" charset="0"/>
                <a:cs typeface="Arial" panose="020B0604020202020204" pitchFamily="34" charset="0"/>
              </a:rPr>
              <a:t>the conduct of litigation;</a:t>
            </a:r>
          </a:p>
          <a:p>
            <a:pPr marL="882650" lvl="2" indent="-342900">
              <a:lnSpc>
                <a:spcPct val="150000"/>
              </a:lnSpc>
              <a:buFont typeface="+mj-lt"/>
              <a:buAutoNum type="alphaLcParenR"/>
            </a:pPr>
            <a:r>
              <a:rPr lang="en-GB" sz="1600" dirty="0">
                <a:latin typeface="Georgia" panose="02040502050405020303" pitchFamily="18" charset="0"/>
                <a:cs typeface="Arial" panose="020B0604020202020204" pitchFamily="34" charset="0"/>
              </a:rPr>
              <a:t>reserved instrument activities - i.e. 'any act in connection with the registration of a trade mark, or any procedure relating to a registered trade mark’;</a:t>
            </a:r>
          </a:p>
          <a:p>
            <a:pPr marL="882650" lvl="2" indent="-342900">
              <a:lnSpc>
                <a:spcPct val="150000"/>
              </a:lnSpc>
              <a:buFont typeface="+mj-lt"/>
              <a:buAutoNum type="alphaLcParenR"/>
            </a:pPr>
            <a:r>
              <a:rPr lang="en-GB" sz="1600" dirty="0">
                <a:latin typeface="Georgia" panose="02040502050405020303" pitchFamily="18" charset="0"/>
                <a:cs typeface="Arial" panose="020B0604020202020204" pitchFamily="34" charset="0"/>
              </a:rPr>
              <a:t>the administration of oaths.</a:t>
            </a:r>
          </a:p>
          <a:p>
            <a:pPr marL="914400" lvl="2" indent="0">
              <a:lnSpc>
                <a:spcPct val="150000"/>
              </a:lnSpc>
              <a:buNone/>
            </a:pPr>
            <a:endParaRPr lang="en-GB" sz="1600" dirty="0">
              <a:latin typeface="Georgia" panose="02040502050405020303" pitchFamily="18" charset="0"/>
              <a:cs typeface="Arial" panose="020B0604020202020204" pitchFamily="34" charset="0"/>
            </a:endParaRPr>
          </a:p>
          <a:p>
            <a:pPr marL="0" lvl="2" indent="0">
              <a:lnSpc>
                <a:spcPct val="150000"/>
              </a:lnSpc>
              <a:buNone/>
            </a:pPr>
            <a:r>
              <a:rPr lang="en-GB" sz="1600" dirty="0">
                <a:latin typeface="Georgia" panose="02040502050405020303" pitchFamily="18" charset="0"/>
                <a:cs typeface="Arial" panose="020B0604020202020204" pitchFamily="34" charset="0"/>
              </a:rPr>
              <a:t>Trade Marks Act 1994 - Privilege for Communications</a:t>
            </a:r>
          </a:p>
          <a:p>
            <a:pPr eaLnBrk="1" hangingPunct="1">
              <a:buFont typeface="Wingdings" panose="05000000000000000000" pitchFamily="2" charset="2"/>
              <a:buChar char="q"/>
              <a:defRPr/>
            </a:pPr>
            <a:endParaRPr lang="en-GB"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271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a:extLst>
              <a:ext uri="{FF2B5EF4-FFF2-40B4-BE49-F238E27FC236}">
                <a16:creationId xmlns:a16="http://schemas.microsoft.com/office/drawing/2014/main" id="{44B0643D-AEA3-498C-B39E-48339B81C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93DF34F3-9F41-4751-B39C-30F4AEE161F7}"/>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solidFill>
                  <a:srgbClr val="00205C"/>
                </a:solidFill>
                <a:latin typeface="Georgia" panose="02040502050405020303" pitchFamily="18" charset="0"/>
              </a:rPr>
              <a:t>Qualification – Entry onto the Register</a:t>
            </a:r>
            <a:endParaRPr lang="en-US" altLang="en-US" sz="2400" b="1" dirty="0">
              <a:solidFill>
                <a:srgbClr val="00205C"/>
              </a:solidFill>
              <a:latin typeface="Georgia" panose="02040502050405020303" pitchFamily="18" charset="0"/>
            </a:endParaRPr>
          </a:p>
        </p:txBody>
      </p:sp>
      <p:sp>
        <p:nvSpPr>
          <p:cNvPr id="7" name="TextBox 6">
            <a:extLst>
              <a:ext uri="{FF2B5EF4-FFF2-40B4-BE49-F238E27FC236}">
                <a16:creationId xmlns:a16="http://schemas.microsoft.com/office/drawing/2014/main" id="{B0CD6167-A0CC-4128-8C19-A4D8B7297760}"/>
              </a:ext>
            </a:extLst>
          </p:cNvPr>
          <p:cNvSpPr txBox="1">
            <a:spLocks noChangeArrowheads="1"/>
          </p:cNvSpPr>
          <p:nvPr/>
        </p:nvSpPr>
        <p:spPr bwMode="auto">
          <a:xfrm>
            <a:off x="234950" y="917575"/>
            <a:ext cx="8659668"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ts val="600"/>
              </a:spcBef>
              <a:buFont typeface="Wingdings" panose="05000000000000000000" pitchFamily="2" charset="2"/>
              <a:buChar char="q"/>
            </a:pPr>
            <a:r>
              <a:rPr lang="en-GB" altLang="en-US" sz="1600" dirty="0" smtClean="0"/>
              <a:t>Successfully complete one of the IPReg-accredited foundation courses and the advanced level (professional practice skills) course;</a:t>
            </a:r>
            <a:endParaRPr lang="en-GB" altLang="en-US" sz="1600" dirty="0"/>
          </a:p>
          <a:p>
            <a:pPr>
              <a:lnSpc>
                <a:spcPct val="150000"/>
              </a:lnSpc>
              <a:spcBef>
                <a:spcPts val="600"/>
              </a:spcBef>
              <a:buFont typeface="Wingdings" panose="05000000000000000000" pitchFamily="2" charset="2"/>
              <a:buChar char="q"/>
            </a:pPr>
            <a:r>
              <a:rPr lang="en-GB" altLang="en-US" sz="1600" dirty="0" err="1"/>
              <a:t>IPReg</a:t>
            </a:r>
            <a:r>
              <a:rPr lang="en-GB" altLang="en-US" sz="1600" dirty="0"/>
              <a:t> rules:  2 + years of supervised training overseen by a Chartered Trade Mark Attorney or another suitably qualified person;</a:t>
            </a:r>
          </a:p>
          <a:p>
            <a:pPr>
              <a:lnSpc>
                <a:spcPct val="150000"/>
              </a:lnSpc>
              <a:spcBef>
                <a:spcPts val="600"/>
              </a:spcBef>
              <a:buFont typeface="Wingdings" panose="05000000000000000000" pitchFamily="2" charset="2"/>
              <a:buChar char="q"/>
            </a:pPr>
            <a:r>
              <a:rPr lang="en-GB" altLang="en-US" sz="1600" dirty="0"/>
              <a:t>Training diary not mandatory but </a:t>
            </a:r>
            <a:r>
              <a:rPr lang="en-GB" altLang="en-US" sz="1600" dirty="0" smtClean="0"/>
              <a:t>recommended;</a:t>
            </a:r>
            <a:endParaRPr lang="en-GB" altLang="en-US" sz="1600" dirty="0"/>
          </a:p>
          <a:p>
            <a:pPr>
              <a:lnSpc>
                <a:spcPct val="150000"/>
              </a:lnSpc>
              <a:spcBef>
                <a:spcPts val="600"/>
              </a:spcBef>
              <a:buFont typeface="Wingdings" panose="05000000000000000000" pitchFamily="2" charset="2"/>
              <a:buChar char="q"/>
            </a:pPr>
            <a:r>
              <a:rPr lang="en-GB" altLang="en-US" sz="1600" dirty="0"/>
              <a:t>Statutory declaration including details of supervised trainer(s);</a:t>
            </a:r>
          </a:p>
          <a:p>
            <a:pPr>
              <a:lnSpc>
                <a:spcPct val="150000"/>
              </a:lnSpc>
              <a:spcBef>
                <a:spcPts val="600"/>
              </a:spcBef>
              <a:buFont typeface="Wingdings" panose="05000000000000000000" pitchFamily="2" charset="2"/>
              <a:buChar char="q"/>
            </a:pPr>
            <a:r>
              <a:rPr lang="en-GB" altLang="en-US" sz="1600" dirty="0"/>
              <a:t>Once on Register, join CITMA as an Ordinary member to become Chartered </a:t>
            </a:r>
          </a:p>
        </p:txBody>
      </p:sp>
    </p:spTree>
    <p:extLst>
      <p:ext uri="{BB962C8B-B14F-4D97-AF65-F5344CB8AC3E}">
        <p14:creationId xmlns:p14="http://schemas.microsoft.com/office/powerpoint/2010/main" val="1228508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a:extLst>
              <a:ext uri="{FF2B5EF4-FFF2-40B4-BE49-F238E27FC236}">
                <a16:creationId xmlns:a16="http://schemas.microsoft.com/office/drawing/2014/main" id="{44B0643D-AEA3-498C-B39E-48339B81C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93DF34F3-9F41-4751-B39C-30F4AEE161F7}"/>
              </a:ext>
            </a:extLst>
          </p:cNvPr>
          <p:cNvSpPr txBox="1">
            <a:spLocks noChangeArrowheads="1"/>
          </p:cNvSpPr>
          <p:nvPr/>
        </p:nvSpPr>
        <p:spPr bwMode="auto">
          <a:xfrm>
            <a:off x="234950" y="219075"/>
            <a:ext cx="86596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solidFill>
                  <a:srgbClr val="00205C"/>
                </a:solidFill>
                <a:latin typeface="Georgia" panose="02040502050405020303" pitchFamily="18" charset="0"/>
              </a:rPr>
              <a:t>Qualification – </a:t>
            </a:r>
            <a:r>
              <a:rPr lang="en-GB" altLang="en-US" sz="2400" b="1" dirty="0" smtClean="0">
                <a:solidFill>
                  <a:srgbClr val="00205C"/>
                </a:solidFill>
                <a:latin typeface="Georgia" panose="02040502050405020303" pitchFamily="18" charset="0"/>
              </a:rPr>
              <a:t>Foundation Courses</a:t>
            </a:r>
            <a:endParaRPr lang="en-US" altLang="en-US" sz="2400" b="1" dirty="0">
              <a:solidFill>
                <a:srgbClr val="00205C"/>
              </a:solidFill>
              <a:latin typeface="Georgia" panose="02040502050405020303" pitchFamily="18" charset="0"/>
            </a:endParaRPr>
          </a:p>
        </p:txBody>
      </p:sp>
      <p:sp>
        <p:nvSpPr>
          <p:cNvPr id="7" name="TextBox 6">
            <a:extLst>
              <a:ext uri="{FF2B5EF4-FFF2-40B4-BE49-F238E27FC236}">
                <a16:creationId xmlns:a16="http://schemas.microsoft.com/office/drawing/2014/main" id="{B0CD6167-A0CC-4128-8C19-A4D8B7297760}"/>
              </a:ext>
            </a:extLst>
          </p:cNvPr>
          <p:cNvSpPr txBox="1">
            <a:spLocks noChangeArrowheads="1"/>
          </p:cNvSpPr>
          <p:nvPr/>
        </p:nvSpPr>
        <p:spPr bwMode="auto">
          <a:xfrm>
            <a:off x="234950" y="917575"/>
            <a:ext cx="8659668" cy="476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pPr>
            <a:r>
              <a:rPr lang="en-GB" altLang="en-US" sz="1600" b="1" dirty="0">
                <a:latin typeface="Georgia" panose="02040502050405020303" pitchFamily="18" charset="0"/>
              </a:rPr>
              <a:t>Bournemouth University</a:t>
            </a:r>
          </a:p>
          <a:p>
            <a:pPr marL="0" indent="0">
              <a:buNone/>
            </a:pPr>
            <a:r>
              <a:rPr lang="en-GB" sz="1600" b="1" dirty="0">
                <a:latin typeface="Georgia" panose="02040502050405020303" pitchFamily="18" charset="0"/>
                <a:cs typeface="Arial" panose="020B0604020202020204" pitchFamily="34" charset="0"/>
              </a:rPr>
              <a:t>Postgraduate Certificate: Intellectual Property Law &amp; Practice</a:t>
            </a:r>
          </a:p>
          <a:p>
            <a:pPr marL="0" indent="0">
              <a:buNone/>
            </a:pPr>
            <a:r>
              <a:rPr lang="en-GB" sz="1600" dirty="0" smtClean="0">
                <a:latin typeface="Georgia" panose="02040502050405020303" pitchFamily="18" charset="0"/>
                <a:cs typeface="Arial" panose="020B0604020202020204" pitchFamily="34" charset="0"/>
              </a:rPr>
              <a:t>This programme starts in January and runs for five months.  Delivered over three </a:t>
            </a:r>
            <a:r>
              <a:rPr lang="en-GB" sz="1600" dirty="0">
                <a:latin typeface="Georgia" panose="02040502050405020303" pitchFamily="18" charset="0"/>
                <a:cs typeface="Arial" panose="020B0604020202020204" pitchFamily="34" charset="0"/>
              </a:rPr>
              <a:t>weekends, supported by </a:t>
            </a:r>
            <a:r>
              <a:rPr lang="en-GB" sz="1600" dirty="0" smtClean="0">
                <a:latin typeface="Georgia" panose="02040502050405020303" pitchFamily="18" charset="0"/>
                <a:cs typeface="Arial" panose="020B0604020202020204" pitchFamily="34" charset="0"/>
              </a:rPr>
              <a:t>online distance </a:t>
            </a:r>
            <a:r>
              <a:rPr lang="en-GB" sz="1600" dirty="0">
                <a:latin typeface="Georgia" panose="02040502050405020303" pitchFamily="18" charset="0"/>
                <a:cs typeface="Arial" panose="020B0604020202020204" pitchFamily="34" charset="0"/>
              </a:rPr>
              <a:t>learning</a:t>
            </a:r>
            <a:r>
              <a:rPr lang="en-GB" sz="1600" dirty="0" smtClean="0">
                <a:latin typeface="Georgia" panose="02040502050405020303" pitchFamily="18" charset="0"/>
                <a:cs typeface="Arial" panose="020B0604020202020204" pitchFamily="34" charset="0"/>
              </a:rPr>
              <a:t>.</a:t>
            </a:r>
          </a:p>
          <a:p>
            <a:pPr marL="0" indent="0">
              <a:lnSpc>
                <a:spcPct val="100000"/>
              </a:lnSpc>
              <a:spcBef>
                <a:spcPct val="0"/>
              </a:spcBef>
              <a:buNone/>
            </a:pPr>
            <a:endParaRPr lang="en-US" altLang="en-US" sz="1600" b="1" dirty="0" smtClean="0">
              <a:latin typeface="Georgia" panose="02040502050405020303" pitchFamily="18" charset="0"/>
            </a:endParaRPr>
          </a:p>
          <a:p>
            <a:pPr marL="0" indent="0">
              <a:lnSpc>
                <a:spcPct val="100000"/>
              </a:lnSpc>
              <a:spcBef>
                <a:spcPct val="0"/>
              </a:spcBef>
              <a:buNone/>
            </a:pPr>
            <a:r>
              <a:rPr lang="en-GB" altLang="en-US" sz="1600" b="1" dirty="0" smtClean="0">
                <a:latin typeface="Georgia" panose="02040502050405020303" pitchFamily="18" charset="0"/>
              </a:rPr>
              <a:t>Brunel University London</a:t>
            </a:r>
            <a:endParaRPr lang="en-GB" altLang="en-US" sz="1600" b="1" dirty="0">
              <a:latin typeface="Georgia" panose="02040502050405020303" pitchFamily="18" charset="0"/>
            </a:endParaRPr>
          </a:p>
          <a:p>
            <a:pPr marL="0" indent="0">
              <a:buNone/>
            </a:pPr>
            <a:r>
              <a:rPr lang="en-GB" sz="1600" b="1" dirty="0">
                <a:latin typeface="Georgia" panose="02040502050405020303" pitchFamily="18" charset="0"/>
                <a:cs typeface="Arial" panose="020B0604020202020204" pitchFamily="34" charset="0"/>
              </a:rPr>
              <a:t>Postgraduate Certificate: </a:t>
            </a:r>
            <a:r>
              <a:rPr lang="en-GB" sz="1600" b="1" dirty="0" smtClean="0">
                <a:latin typeface="Georgia" panose="02040502050405020303" pitchFamily="18" charset="0"/>
                <a:cs typeface="Arial" panose="020B0604020202020204" pitchFamily="34" charset="0"/>
              </a:rPr>
              <a:t>Intellectual Property Certificate</a:t>
            </a:r>
            <a:endParaRPr lang="en-GB" sz="1600" b="1" dirty="0">
              <a:latin typeface="Georgia" panose="02040502050405020303" pitchFamily="18" charset="0"/>
              <a:cs typeface="Arial" panose="020B0604020202020204" pitchFamily="34" charset="0"/>
            </a:endParaRPr>
          </a:p>
          <a:p>
            <a:pPr marL="0" indent="0">
              <a:buNone/>
            </a:pPr>
            <a:r>
              <a:rPr lang="en-GB" sz="1600" dirty="0">
                <a:latin typeface="Georgia" panose="02040502050405020303" pitchFamily="18" charset="0"/>
                <a:cs typeface="Arial" panose="020B0604020202020204" pitchFamily="34" charset="0"/>
              </a:rPr>
              <a:t>This programme starts in </a:t>
            </a:r>
            <a:r>
              <a:rPr lang="en-GB" sz="1600" dirty="0" smtClean="0">
                <a:latin typeface="Georgia" panose="02040502050405020303" pitchFamily="18" charset="0"/>
                <a:cs typeface="Arial" panose="020B0604020202020204" pitchFamily="34" charset="0"/>
              </a:rPr>
              <a:t>September.  Delivered Wednesday afternoons over eight months. </a:t>
            </a:r>
            <a:endParaRPr lang="en-GB" sz="1600" dirty="0">
              <a:latin typeface="Georgia" panose="02040502050405020303" pitchFamily="18" charset="0"/>
              <a:cs typeface="Arial" panose="020B0604020202020204" pitchFamily="34" charset="0"/>
            </a:endParaRPr>
          </a:p>
          <a:p>
            <a:pPr marL="0" indent="0">
              <a:lnSpc>
                <a:spcPct val="100000"/>
              </a:lnSpc>
              <a:spcBef>
                <a:spcPct val="0"/>
              </a:spcBef>
              <a:buNone/>
            </a:pPr>
            <a:endParaRPr lang="en-US" altLang="en-US" sz="1600" b="1" dirty="0">
              <a:latin typeface="Georgia" panose="02040502050405020303" pitchFamily="18" charset="0"/>
            </a:endParaRPr>
          </a:p>
          <a:p>
            <a:pPr marL="0" indent="0">
              <a:lnSpc>
                <a:spcPct val="100000"/>
              </a:lnSpc>
              <a:spcBef>
                <a:spcPct val="0"/>
              </a:spcBef>
              <a:buNone/>
            </a:pPr>
            <a:r>
              <a:rPr lang="en-GB" altLang="en-US" sz="1600" b="1" dirty="0" smtClean="0">
                <a:latin typeface="Georgia" panose="02040502050405020303" pitchFamily="18" charset="0"/>
              </a:rPr>
              <a:t>Queen </a:t>
            </a:r>
            <a:r>
              <a:rPr lang="en-GB" altLang="en-US" sz="1600" b="1" dirty="0">
                <a:latin typeface="Georgia" panose="02040502050405020303" pitchFamily="18" charset="0"/>
              </a:rPr>
              <a:t>Mary University of London</a:t>
            </a:r>
          </a:p>
          <a:p>
            <a:pPr marL="0" indent="0">
              <a:buNone/>
            </a:pPr>
            <a:r>
              <a:rPr lang="en-GB" sz="1600" b="1" dirty="0">
                <a:latin typeface="Georgia" panose="02040502050405020303" pitchFamily="18" charset="0"/>
                <a:cs typeface="Arial" panose="020B0604020202020204" pitchFamily="34" charset="0"/>
              </a:rPr>
              <a:t>Postgraduate Certificate: Trade Mark Law &amp; Practice</a:t>
            </a:r>
          </a:p>
          <a:p>
            <a:pPr marL="0" indent="0">
              <a:buNone/>
            </a:pPr>
            <a:r>
              <a:rPr lang="en-GB" sz="1600" dirty="0">
                <a:latin typeface="Georgia" panose="02040502050405020303" pitchFamily="18" charset="0"/>
                <a:cs typeface="Arial" panose="020B0604020202020204" pitchFamily="34" charset="0"/>
              </a:rPr>
              <a:t>This programme starts in September and runs as a </a:t>
            </a:r>
            <a:r>
              <a:rPr lang="en-GB" sz="1600" dirty="0" smtClean="0">
                <a:latin typeface="Georgia" panose="02040502050405020303" pitchFamily="18" charset="0"/>
                <a:cs typeface="Arial" panose="020B0604020202020204" pitchFamily="34" charset="0"/>
              </a:rPr>
              <a:t>two </a:t>
            </a:r>
            <a:r>
              <a:rPr lang="en-GB" sz="1600" dirty="0">
                <a:latin typeface="Georgia" panose="02040502050405020303" pitchFamily="18" charset="0"/>
                <a:cs typeface="Arial" panose="020B0604020202020204" pitchFamily="34" charset="0"/>
              </a:rPr>
              <a:t>week intensive course, followed by ten two-day sessions (Fridays/Saturdays) between October and April. </a:t>
            </a:r>
            <a:endParaRPr lang="en-GB" sz="1600" dirty="0" smtClean="0">
              <a:latin typeface="Georgia" panose="02040502050405020303" pitchFamily="18" charset="0"/>
              <a:cs typeface="Arial" panose="020B0604020202020204" pitchFamily="34" charset="0"/>
            </a:endParaRPr>
          </a:p>
          <a:p>
            <a:pPr marL="0" indent="0">
              <a:buNone/>
            </a:pPr>
            <a:endParaRPr lang="en-US" sz="1600" u="sng" dirty="0" smtClean="0">
              <a:latin typeface="Georgia" panose="02040502050405020303" pitchFamily="18" charset="0"/>
              <a:cs typeface="Arial" panose="020B0604020202020204" pitchFamily="34" charset="0"/>
            </a:endParaRPr>
          </a:p>
          <a:p>
            <a:pPr marL="0" indent="0">
              <a:buNone/>
            </a:pPr>
            <a:r>
              <a:rPr lang="en-US" sz="1600" dirty="0" smtClean="0">
                <a:latin typeface="Georgia" panose="02040502050405020303" pitchFamily="18" charset="0"/>
                <a:cs typeface="Arial" panose="020B0604020202020204" pitchFamily="34" charset="0"/>
              </a:rPr>
              <a:t>Entry Requirements: </a:t>
            </a:r>
            <a:r>
              <a:rPr lang="en-US" sz="1600" dirty="0">
                <a:latin typeface="Georgia" panose="02040502050405020303" pitchFamily="18" charset="0"/>
              </a:rPr>
              <a:t>Bachelors </a:t>
            </a:r>
            <a:r>
              <a:rPr lang="en-US" sz="1600" dirty="0" err="1">
                <a:latin typeface="Georgia" panose="02040502050405020303" pitchFamily="18" charset="0"/>
              </a:rPr>
              <a:t>Honours</a:t>
            </a:r>
            <a:r>
              <a:rPr lang="en-US" sz="1600" dirty="0">
                <a:latin typeface="Georgia" panose="02040502050405020303" pitchFamily="18" charset="0"/>
              </a:rPr>
              <a:t> degree with 2:2 in any subject or appropriate training and/or experience.</a:t>
            </a:r>
            <a:endParaRPr lang="en-GB" sz="1600" dirty="0">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3196392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a:extLst>
              <a:ext uri="{FF2B5EF4-FFF2-40B4-BE49-F238E27FC236}">
                <a16:creationId xmlns:a16="http://schemas.microsoft.com/office/drawing/2014/main" id="{44B0643D-AEA3-498C-B39E-48339B81C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93DF34F3-9F41-4751-B39C-30F4AEE161F7}"/>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solidFill>
                  <a:srgbClr val="00205C"/>
                </a:solidFill>
                <a:latin typeface="Georgia" panose="02040502050405020303" pitchFamily="18" charset="0"/>
              </a:rPr>
              <a:t>Qualification – </a:t>
            </a:r>
            <a:r>
              <a:rPr lang="en-GB" altLang="en-US" sz="2400" b="1" dirty="0" smtClean="0">
                <a:solidFill>
                  <a:srgbClr val="00205C"/>
                </a:solidFill>
                <a:latin typeface="Georgia" panose="02040502050405020303" pitchFamily="18" charset="0"/>
              </a:rPr>
              <a:t>Advanced Course</a:t>
            </a:r>
            <a:endParaRPr lang="en-US" altLang="en-US" sz="2400" b="1" dirty="0">
              <a:solidFill>
                <a:srgbClr val="00205C"/>
              </a:solidFill>
              <a:latin typeface="Georgia" panose="02040502050405020303" pitchFamily="18" charset="0"/>
            </a:endParaRPr>
          </a:p>
        </p:txBody>
      </p:sp>
      <p:sp>
        <p:nvSpPr>
          <p:cNvPr id="7" name="TextBox 6">
            <a:extLst>
              <a:ext uri="{FF2B5EF4-FFF2-40B4-BE49-F238E27FC236}">
                <a16:creationId xmlns:a16="http://schemas.microsoft.com/office/drawing/2014/main" id="{B0CD6167-A0CC-4128-8C19-A4D8B7297760}"/>
              </a:ext>
            </a:extLst>
          </p:cNvPr>
          <p:cNvSpPr txBox="1">
            <a:spLocks noChangeArrowheads="1"/>
          </p:cNvSpPr>
          <p:nvPr/>
        </p:nvSpPr>
        <p:spPr bwMode="auto">
          <a:xfrm>
            <a:off x="234950" y="917575"/>
            <a:ext cx="8659668" cy="358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00000"/>
              </a:lnSpc>
              <a:buNone/>
            </a:pPr>
            <a:r>
              <a:rPr lang="en-GB" sz="1600" b="1" dirty="0">
                <a:latin typeface="Georgia" panose="02040502050405020303" pitchFamily="18" charset="0"/>
                <a:cs typeface="Arial" panose="020B0604020202020204" pitchFamily="34" charset="0"/>
              </a:rPr>
              <a:t>Nottingham Law School</a:t>
            </a:r>
          </a:p>
          <a:p>
            <a:pPr marL="0" indent="0">
              <a:lnSpc>
                <a:spcPct val="100000"/>
              </a:lnSpc>
              <a:buNone/>
            </a:pPr>
            <a:r>
              <a:rPr lang="en-GB" sz="1600" b="1" dirty="0">
                <a:latin typeface="Georgia" panose="02040502050405020303" pitchFamily="18" charset="0"/>
                <a:cs typeface="Arial" panose="020B0604020202020204" pitchFamily="34" charset="0"/>
              </a:rPr>
              <a:t>Professional Certificate: Trade Mark Practice</a:t>
            </a:r>
          </a:p>
          <a:p>
            <a:pPr marL="0" indent="0">
              <a:lnSpc>
                <a:spcPct val="100000"/>
              </a:lnSpc>
              <a:buNone/>
            </a:pPr>
            <a:r>
              <a:rPr lang="en-GB" sz="1600" dirty="0">
                <a:latin typeface="Georgia" panose="02040502050405020303" pitchFamily="18" charset="0"/>
                <a:cs typeface="Arial" panose="020B0604020202020204" pitchFamily="34" charset="0"/>
              </a:rPr>
              <a:t>This programme starts in October. The course is built around </a:t>
            </a:r>
            <a:r>
              <a:rPr lang="en-GB" sz="1600" dirty="0" smtClean="0">
                <a:latin typeface="Georgia" panose="02040502050405020303" pitchFamily="18" charset="0"/>
                <a:cs typeface="Arial" panose="020B0604020202020204" pitchFamily="34" charset="0"/>
              </a:rPr>
              <a:t>five </a:t>
            </a:r>
            <a:r>
              <a:rPr lang="en-GB" sz="1600" dirty="0">
                <a:latin typeface="Georgia" panose="02040502050405020303" pitchFamily="18" charset="0"/>
                <a:cs typeface="Arial" panose="020B0604020202020204" pitchFamily="34" charset="0"/>
              </a:rPr>
              <a:t>intensive study </a:t>
            </a:r>
            <a:r>
              <a:rPr lang="en-GB" sz="1600" dirty="0" smtClean="0">
                <a:latin typeface="Georgia" panose="02040502050405020303" pitchFamily="18" charset="0"/>
                <a:cs typeface="Arial" panose="020B0604020202020204" pitchFamily="34" charset="0"/>
              </a:rPr>
              <a:t>units over ten months, </a:t>
            </a:r>
            <a:r>
              <a:rPr lang="en-GB" sz="1600" dirty="0">
                <a:latin typeface="Georgia" panose="02040502050405020303" pitchFamily="18" charset="0"/>
                <a:cs typeface="Arial" panose="020B0604020202020204" pitchFamily="34" charset="0"/>
              </a:rPr>
              <a:t>usually running from Wednesday to Saturday.</a:t>
            </a:r>
          </a:p>
          <a:p>
            <a:pPr marL="0" indent="0">
              <a:lnSpc>
                <a:spcPct val="100000"/>
              </a:lnSpc>
              <a:buNone/>
            </a:pPr>
            <a:r>
              <a:rPr lang="en-GB" sz="1600" dirty="0" smtClean="0">
                <a:latin typeface="Georgia" panose="02040502050405020303" pitchFamily="18" charset="0"/>
                <a:cs typeface="Arial" panose="020B0604020202020204" pitchFamily="34" charset="0"/>
              </a:rPr>
              <a:t>Three </a:t>
            </a:r>
            <a:r>
              <a:rPr lang="en-GB" sz="1600" dirty="0">
                <a:latin typeface="Georgia" panose="02040502050405020303" pitchFamily="18" charset="0"/>
                <a:cs typeface="Arial" panose="020B0604020202020204" pitchFamily="34" charset="0"/>
              </a:rPr>
              <a:t>compulsory modules:</a:t>
            </a:r>
          </a:p>
          <a:p>
            <a:pPr>
              <a:lnSpc>
                <a:spcPct val="100000"/>
              </a:lnSpc>
              <a:buFont typeface="Wingdings" panose="05000000000000000000" pitchFamily="2" charset="2"/>
              <a:buChar char="q"/>
            </a:pPr>
            <a:r>
              <a:rPr lang="en-GB" sz="1600" dirty="0">
                <a:latin typeface="Georgia" panose="02040502050405020303" pitchFamily="18" charset="0"/>
                <a:cs typeface="Arial" panose="020B0604020202020204" pitchFamily="34" charset="0"/>
              </a:rPr>
              <a:t>UK &amp; International Trade Mark </a:t>
            </a:r>
            <a:r>
              <a:rPr lang="en-GB" sz="1600" dirty="0" smtClean="0">
                <a:latin typeface="Georgia" panose="02040502050405020303" pitchFamily="18" charset="0"/>
                <a:cs typeface="Arial" panose="020B0604020202020204" pitchFamily="34" charset="0"/>
              </a:rPr>
              <a:t>Practice, Searching and Client Relationship Skills</a:t>
            </a:r>
            <a:endParaRPr lang="en-GB" sz="1600" dirty="0">
              <a:latin typeface="Georgia" panose="02040502050405020303" pitchFamily="18" charset="0"/>
              <a:cs typeface="Arial" panose="020B0604020202020204" pitchFamily="34" charset="0"/>
            </a:endParaRPr>
          </a:p>
          <a:p>
            <a:pPr>
              <a:lnSpc>
                <a:spcPct val="100000"/>
              </a:lnSpc>
              <a:buFont typeface="Wingdings" panose="05000000000000000000" pitchFamily="2" charset="2"/>
              <a:buChar char="q"/>
            </a:pPr>
            <a:r>
              <a:rPr lang="en-GB" sz="1600" dirty="0">
                <a:latin typeface="Georgia" panose="02040502050405020303" pitchFamily="18" charset="0"/>
                <a:cs typeface="Arial" panose="020B0604020202020204" pitchFamily="34" charset="0"/>
              </a:rPr>
              <a:t>Tribunal Practice &amp; Advocacy</a:t>
            </a:r>
          </a:p>
          <a:p>
            <a:pPr>
              <a:lnSpc>
                <a:spcPct val="100000"/>
              </a:lnSpc>
              <a:buFont typeface="Wingdings" panose="05000000000000000000" pitchFamily="2" charset="2"/>
              <a:buChar char="q"/>
            </a:pPr>
            <a:r>
              <a:rPr lang="en-GB" sz="1600" dirty="0">
                <a:latin typeface="Georgia" panose="02040502050405020303" pitchFamily="18" charset="0"/>
                <a:cs typeface="Arial" panose="020B0604020202020204" pitchFamily="34" charset="0"/>
              </a:rPr>
              <a:t>Basic Litigation Skills</a:t>
            </a:r>
          </a:p>
          <a:p>
            <a:pPr marL="0" indent="0">
              <a:lnSpc>
                <a:spcPct val="100000"/>
              </a:lnSpc>
              <a:buNone/>
            </a:pPr>
            <a:endParaRPr lang="en-GB" sz="1600" dirty="0">
              <a:latin typeface="Georgia" panose="02040502050405020303" pitchFamily="18" charset="0"/>
              <a:cs typeface="Arial" panose="020B0604020202020204" pitchFamily="34" charset="0"/>
            </a:endParaRPr>
          </a:p>
          <a:p>
            <a:pPr marL="0" indent="0">
              <a:lnSpc>
                <a:spcPct val="100000"/>
              </a:lnSpc>
              <a:buNone/>
            </a:pPr>
            <a:r>
              <a:rPr lang="en-GB" sz="1600" dirty="0">
                <a:latin typeface="Georgia" panose="02040502050405020303" pitchFamily="18" charset="0"/>
                <a:cs typeface="Arial" panose="020B0604020202020204" pitchFamily="34" charset="0"/>
              </a:rPr>
              <a:t>Entry Requirement: Successfully completed </a:t>
            </a:r>
            <a:r>
              <a:rPr lang="en-GB" sz="1600" dirty="0" smtClean="0">
                <a:latin typeface="Georgia" panose="02040502050405020303" pitchFamily="18" charset="0"/>
                <a:cs typeface="Arial" panose="020B0604020202020204" pitchFamily="34" charset="0"/>
              </a:rPr>
              <a:t>Foundation Course.</a:t>
            </a:r>
            <a:endParaRPr lang="en-GB" sz="1600" dirty="0">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21929031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a:extLst>
              <a:ext uri="{FF2B5EF4-FFF2-40B4-BE49-F238E27FC236}">
                <a16:creationId xmlns:a16="http://schemas.microsoft.com/office/drawing/2014/main" id="{44B0643D-AEA3-498C-B39E-48339B81C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75388"/>
            <a:ext cx="21097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93DF34F3-9F41-4751-B39C-30F4AEE161F7}"/>
              </a:ext>
            </a:extLst>
          </p:cNvPr>
          <p:cNvSpPr txBox="1">
            <a:spLocks noChangeArrowheads="1"/>
          </p:cNvSpPr>
          <p:nvPr/>
        </p:nvSpPr>
        <p:spPr bwMode="auto">
          <a:xfrm>
            <a:off x="234950" y="219075"/>
            <a:ext cx="86596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solidFill>
                  <a:srgbClr val="00205C"/>
                </a:solidFill>
                <a:latin typeface="Georgia" panose="02040502050405020303" pitchFamily="18" charset="0"/>
              </a:rPr>
              <a:t>Role of a Chartered Trade Mark Attorney</a:t>
            </a:r>
            <a:endParaRPr lang="en-US" altLang="en-US" sz="2400" b="1" dirty="0">
              <a:solidFill>
                <a:srgbClr val="00205C"/>
              </a:solidFill>
              <a:latin typeface="Georgia" panose="02040502050405020303" pitchFamily="18" charset="0"/>
            </a:endParaRPr>
          </a:p>
        </p:txBody>
      </p:sp>
      <p:sp>
        <p:nvSpPr>
          <p:cNvPr id="7" name="TextBox 6">
            <a:extLst>
              <a:ext uri="{FF2B5EF4-FFF2-40B4-BE49-F238E27FC236}">
                <a16:creationId xmlns:a16="http://schemas.microsoft.com/office/drawing/2014/main" id="{B0CD6167-A0CC-4128-8C19-A4D8B7297760}"/>
              </a:ext>
            </a:extLst>
          </p:cNvPr>
          <p:cNvSpPr txBox="1">
            <a:spLocks noChangeArrowheads="1"/>
          </p:cNvSpPr>
          <p:nvPr/>
        </p:nvSpPr>
        <p:spPr bwMode="auto">
          <a:xfrm>
            <a:off x="234950" y="917575"/>
            <a:ext cx="8659668" cy="393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ts val="600"/>
              </a:spcBef>
              <a:buFont typeface="Wingdings" panose="05000000000000000000" pitchFamily="2" charset="2"/>
              <a:buChar char="q"/>
            </a:pPr>
            <a:r>
              <a:rPr lang="en-GB" altLang="en-US" sz="1600" dirty="0">
                <a:latin typeface="Georgia" panose="02040502050405020303" pitchFamily="18" charset="0"/>
              </a:rPr>
              <a:t>Searching &amp; clearance;</a:t>
            </a:r>
          </a:p>
          <a:p>
            <a:pPr>
              <a:lnSpc>
                <a:spcPct val="150000"/>
              </a:lnSpc>
              <a:spcBef>
                <a:spcPts val="600"/>
              </a:spcBef>
              <a:buFont typeface="Wingdings" panose="05000000000000000000" pitchFamily="2" charset="2"/>
              <a:buChar char="q"/>
            </a:pPr>
            <a:r>
              <a:rPr lang="en-GB" altLang="en-US" sz="1600" dirty="0">
                <a:latin typeface="Georgia" panose="02040502050405020303" pitchFamily="18" charset="0"/>
              </a:rPr>
              <a:t>Registration;</a:t>
            </a:r>
          </a:p>
          <a:p>
            <a:pPr>
              <a:lnSpc>
                <a:spcPct val="150000"/>
              </a:lnSpc>
              <a:spcBef>
                <a:spcPts val="600"/>
              </a:spcBef>
              <a:buFont typeface="Wingdings" panose="05000000000000000000" pitchFamily="2" charset="2"/>
              <a:buChar char="q"/>
            </a:pPr>
            <a:r>
              <a:rPr lang="en-GB" altLang="en-US" sz="1600" dirty="0">
                <a:latin typeface="Georgia" panose="02040502050405020303" pitchFamily="18" charset="0"/>
              </a:rPr>
              <a:t>Maintenance (renewal);</a:t>
            </a:r>
          </a:p>
          <a:p>
            <a:pPr>
              <a:lnSpc>
                <a:spcPct val="150000"/>
              </a:lnSpc>
              <a:spcBef>
                <a:spcPts val="600"/>
              </a:spcBef>
              <a:buFont typeface="Wingdings" panose="05000000000000000000" pitchFamily="2" charset="2"/>
              <a:buChar char="q"/>
            </a:pPr>
            <a:r>
              <a:rPr lang="en-GB" altLang="en-US" sz="1600" dirty="0">
                <a:latin typeface="Georgia" panose="02040502050405020303" pitchFamily="18" charset="0"/>
              </a:rPr>
              <a:t>Enforcement;</a:t>
            </a:r>
          </a:p>
          <a:p>
            <a:pPr>
              <a:lnSpc>
                <a:spcPct val="150000"/>
              </a:lnSpc>
              <a:spcBef>
                <a:spcPts val="600"/>
              </a:spcBef>
              <a:buFont typeface="Wingdings" panose="05000000000000000000" pitchFamily="2" charset="2"/>
              <a:buChar char="q"/>
            </a:pPr>
            <a:r>
              <a:rPr lang="en-GB" altLang="en-US" sz="1600" dirty="0">
                <a:latin typeface="Georgia" panose="02040502050405020303" pitchFamily="18" charset="0"/>
              </a:rPr>
              <a:t>Licensing;</a:t>
            </a:r>
          </a:p>
          <a:p>
            <a:pPr>
              <a:lnSpc>
                <a:spcPct val="150000"/>
              </a:lnSpc>
              <a:spcBef>
                <a:spcPts val="600"/>
              </a:spcBef>
              <a:buFont typeface="Wingdings" panose="05000000000000000000" pitchFamily="2" charset="2"/>
              <a:buChar char="q"/>
            </a:pPr>
            <a:r>
              <a:rPr lang="en-GB" altLang="en-US" sz="1600" dirty="0">
                <a:latin typeface="Georgia" panose="02040502050405020303" pitchFamily="18" charset="0"/>
              </a:rPr>
              <a:t>Assignments;</a:t>
            </a:r>
          </a:p>
          <a:p>
            <a:pPr>
              <a:lnSpc>
                <a:spcPct val="150000"/>
              </a:lnSpc>
              <a:spcBef>
                <a:spcPts val="600"/>
              </a:spcBef>
              <a:buFont typeface="Wingdings" panose="05000000000000000000" pitchFamily="2" charset="2"/>
              <a:buChar char="q"/>
            </a:pPr>
            <a:r>
              <a:rPr lang="en-GB" altLang="en-US" sz="1600" dirty="0">
                <a:latin typeface="Georgia" panose="02040502050405020303" pitchFamily="18" charset="0"/>
              </a:rPr>
              <a:t>Correct usage;</a:t>
            </a:r>
          </a:p>
          <a:p>
            <a:pPr>
              <a:lnSpc>
                <a:spcPct val="150000"/>
              </a:lnSpc>
              <a:spcBef>
                <a:spcPts val="600"/>
              </a:spcBef>
              <a:buFont typeface="Wingdings" panose="05000000000000000000" pitchFamily="2" charset="2"/>
              <a:buChar char="q"/>
            </a:pPr>
            <a:r>
              <a:rPr lang="en-GB" altLang="en-US" sz="1600" dirty="0">
                <a:latin typeface="Georgia" panose="02040502050405020303" pitchFamily="18" charset="0"/>
              </a:rPr>
              <a:t>General advice (e.g. when to use ® or ™)</a:t>
            </a:r>
          </a:p>
          <a:p>
            <a:pPr eaLnBrk="1" hangingPunct="1">
              <a:buFont typeface="Wingdings" panose="05000000000000000000" pitchFamily="2" charset="2"/>
              <a:buChar char="q"/>
              <a:defRPr/>
            </a:pPr>
            <a:endParaRPr lang="en-GB"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53543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1663</TotalTime>
  <Words>967</Words>
  <Application>Microsoft Office PowerPoint</Application>
  <PresentationFormat>On-screen Show (4:3)</PresentationFormat>
  <Paragraphs>141</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ＭＳ Ｐゴシック</vt:lpstr>
      <vt:lpstr>Arial</vt:lpstr>
      <vt:lpstr>Calibri</vt:lpstr>
      <vt:lpstr>Calibri Light</vt:lpstr>
      <vt:lpstr>Georgia</vt:lpstr>
      <vt:lpstr>Gill Sans MT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kunze@pentagram.com</dc:creator>
  <cp:lastModifiedBy>Mark Bearfoot</cp:lastModifiedBy>
  <cp:revision>83</cp:revision>
  <dcterms:created xsi:type="dcterms:W3CDTF">2016-11-11T12:18:03Z</dcterms:created>
  <dcterms:modified xsi:type="dcterms:W3CDTF">2022-03-11T11:21:42Z</dcterms:modified>
</cp:coreProperties>
</file>