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6" autoAdjust="0"/>
    <p:restoredTop sz="94660"/>
  </p:normalViewPr>
  <p:slideViewPr>
    <p:cSldViewPr snapToGrid="0">
      <p:cViewPr varScale="1">
        <p:scale>
          <a:sx n="47" d="100"/>
          <a:sy n="47" d="100"/>
        </p:scale>
        <p:origin x="69" y="7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9AF25-BEC5-42EF-94E7-93F2FA0D62CD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ED58D-E644-4007-8435-D73F7EFD2E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7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>
            <a:extLst>
              <a:ext uri="{FF2B5EF4-FFF2-40B4-BE49-F238E27FC236}">
                <a16:creationId xmlns:a16="http://schemas.microsoft.com/office/drawing/2014/main" id="{F7FEBEE7-44B1-48FD-8AF6-1E93511A9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Notes Placeholder 2">
            <a:extLst>
              <a:ext uri="{FF2B5EF4-FFF2-40B4-BE49-F238E27FC236}">
                <a16:creationId xmlns:a16="http://schemas.microsoft.com/office/drawing/2014/main" id="{87B414DB-2176-4C31-A4E0-111B9830EC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4628" name="Slide Number Placeholder 3">
            <a:extLst>
              <a:ext uri="{FF2B5EF4-FFF2-40B4-BE49-F238E27FC236}">
                <a16:creationId xmlns:a16="http://schemas.microsoft.com/office/drawing/2014/main" id="{8EC28A81-2F7B-4A07-B8FB-B29F4775A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736D5E-45CC-436B-A9DC-59EE9D2F0627}" type="slidenum">
              <a:rPr lang="en-GB" altLang="en-US">
                <a:latin typeface="Calibri" panose="020F0502020204030204" pitchFamily="34" charset="0"/>
              </a:rPr>
              <a:pPr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0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F839B9FD-26C1-4D98-859C-351F04DBD1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152400"/>
            <a:ext cx="154305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rgbClr val="E1D1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03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D145E375-0C89-4459-9710-3E1CA6326C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275" y="0"/>
            <a:ext cx="154305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57C4C52-1409-4742-96CF-BA62662B1A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57CF590-AF80-4CD2-9B53-5DF93B0700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73D2D7A6-216A-4D32-8B9D-BE3ECFB866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6276975"/>
            <a:ext cx="20955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004" r:id="rId1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7C7DD-807E-4CC4-9C9C-24F710D5A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6712" y="1738745"/>
            <a:ext cx="9144000" cy="2387600"/>
          </a:xfrm>
        </p:spPr>
        <p:txBody>
          <a:bodyPr/>
          <a:lstStyle/>
          <a:p>
            <a:r>
              <a:rPr lang="en-GB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CITMA Webinar – International Women’s Day</a:t>
            </a:r>
            <a:b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sz="3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ACC074-F0AF-4179-8618-C6E74564E921}"/>
              </a:ext>
            </a:extLst>
          </p:cNvPr>
          <p:cNvSpPr txBox="1"/>
          <p:nvPr/>
        </p:nvSpPr>
        <p:spPr>
          <a:xfrm>
            <a:off x="2577536" y="4240862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8899B84-EACC-49E2-82FC-1AF93F4452C1}"/>
              </a:ext>
            </a:extLst>
          </p:cNvPr>
          <p:cNvSpPr txBox="1">
            <a:spLocks/>
          </p:cNvSpPr>
          <p:nvPr/>
        </p:nvSpPr>
        <p:spPr bwMode="auto">
          <a:xfrm>
            <a:off x="2386299" y="3429000"/>
            <a:ext cx="7904826" cy="3024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 kern="1200">
                <a:solidFill>
                  <a:srgbClr val="E1D100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CITMA Kate O’Rourke, </a:t>
            </a:r>
            <a:r>
              <a:rPr lang="en-GB" sz="24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Mewburn</a:t>
            </a:r>
            <a:r>
              <a:rPr lang="en-GB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 Ellis </a:t>
            </a:r>
          </a:p>
          <a:p>
            <a:endParaRPr lang="en-GB" sz="2400" dirty="0">
              <a:solidFill>
                <a:schemeClr val="tx2">
                  <a:lumMod val="20000"/>
                  <a:lumOff val="8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r>
              <a:rPr lang="en-GB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ea typeface="Calibri" panose="020F0502020204030204" pitchFamily="34" charset="0"/>
              </a:rPr>
              <a:t>Chris McLeod, Elkington and Fife</a:t>
            </a:r>
          </a:p>
          <a:p>
            <a:endParaRPr lang="en-GB" sz="2400" dirty="0">
              <a:solidFill>
                <a:schemeClr val="tx2">
                  <a:lumMod val="20000"/>
                  <a:lumOff val="8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r>
              <a:rPr lang="en-GB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ea typeface="Calibri" panose="020F0502020204030204" pitchFamily="34" charset="0"/>
              </a:rPr>
              <a:t>Carol </a:t>
            </a:r>
            <a:r>
              <a:rPr lang="en-GB" sz="24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ea typeface="Calibri" panose="020F0502020204030204" pitchFamily="34" charset="0"/>
              </a:rPr>
              <a:t>Nyahasha</a:t>
            </a:r>
            <a:r>
              <a:rPr lang="en-GB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ea typeface="Calibri" panose="020F0502020204030204" pitchFamily="34" charset="0"/>
              </a:rPr>
              <a:t>, Baron Warren Redfern</a:t>
            </a:r>
            <a:br>
              <a:rPr lang="en-GB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sz="3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806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TMA">
      <a:dk1>
        <a:srgbClr val="00205C"/>
      </a:dk1>
      <a:lt1>
        <a:srgbClr val="E1D100"/>
      </a:lt1>
      <a:dk2>
        <a:srgbClr val="000000"/>
      </a:dk2>
      <a:lt2>
        <a:srgbClr val="A7A9AC"/>
      </a:lt2>
      <a:accent1>
        <a:srgbClr val="00205C"/>
      </a:accent1>
      <a:accent2>
        <a:srgbClr val="E1D100"/>
      </a:accent2>
      <a:accent3>
        <a:srgbClr val="E1D100"/>
      </a:accent3>
      <a:accent4>
        <a:srgbClr val="00205C"/>
      </a:accent4>
      <a:accent5>
        <a:srgbClr val="00205C"/>
      </a:accent5>
      <a:accent6>
        <a:srgbClr val="A7A9AC"/>
      </a:accent6>
      <a:hlink>
        <a:srgbClr val="E18041"/>
      </a:hlink>
      <a:folHlink>
        <a:srgbClr val="00205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27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CITMA Webinar – International Women’s Day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CITMA Seminar for Litigators - Primary, secondary and vicarious liability for infringing acts</dc:title>
  <dc:creator>Gus Bicknell</dc:creator>
  <cp:lastModifiedBy>Gus Bicknell</cp:lastModifiedBy>
  <cp:revision>29</cp:revision>
  <dcterms:created xsi:type="dcterms:W3CDTF">2020-11-09T18:05:58Z</dcterms:created>
  <dcterms:modified xsi:type="dcterms:W3CDTF">2021-03-10T11:00:04Z</dcterms:modified>
</cp:coreProperties>
</file>